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767" r:id="rId2"/>
    <p:sldId id="768" r:id="rId3"/>
    <p:sldId id="769" r:id="rId4"/>
    <p:sldId id="770" r:id="rId5"/>
    <p:sldId id="771" r:id="rId6"/>
    <p:sldId id="772" r:id="rId7"/>
    <p:sldId id="791" r:id="rId8"/>
    <p:sldId id="792" r:id="rId9"/>
    <p:sldId id="774" r:id="rId10"/>
    <p:sldId id="775" r:id="rId11"/>
    <p:sldId id="793" r:id="rId12"/>
    <p:sldId id="794" r:id="rId13"/>
    <p:sldId id="776" r:id="rId14"/>
    <p:sldId id="777" r:id="rId15"/>
    <p:sldId id="795" r:id="rId16"/>
    <p:sldId id="796" r:id="rId17"/>
    <p:sldId id="778" r:id="rId18"/>
  </p:sldIdLst>
  <p:sldSz cx="9144000" cy="5143500" type="screen16x9"/>
  <p:notesSz cx="6858000" cy="9144000"/>
  <p:defaultTextStyle>
    <a:defPPr>
      <a:defRPr lang="pt-BR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00"/>
    <a:srgbClr val="FFFF66"/>
    <a:srgbClr val="FFFF99"/>
    <a:srgbClr val="FF0000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581" autoAdjust="0"/>
    <p:restoredTop sz="94737" autoAdjust="0"/>
  </p:normalViewPr>
  <p:slideViewPr>
    <p:cSldViewPr>
      <p:cViewPr varScale="1">
        <p:scale>
          <a:sx n="115" d="100"/>
          <a:sy n="115" d="100"/>
        </p:scale>
        <p:origin x="402" y="102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4205E-FD90-43BC-A516-B128C9A07A79}" type="datetimeFigureOut">
              <a:rPr lang="pt-BR" smtClean="0"/>
              <a:t>10/02/2015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438DD7-4F84-4181-9422-D516705A173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423043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47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</a:p>
        </p:txBody>
      </p:sp>
      <p:sp>
        <p:nvSpPr>
          <p:cNvPr id="747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47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15BC569-CC57-496E-9250-A13BE4491EA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7755659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3AC327-9631-401F-B325-2CA5AED92BE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4950323"/>
      </p:ext>
    </p:extLst>
  </p:cSld>
  <p:clrMapOvr>
    <a:masterClrMapping/>
  </p:clrMapOvr>
  <p:transition spd="med"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6B7E93-B207-4D1E-BED8-3A726B2B7E3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17512093"/>
      </p:ext>
    </p:extLst>
  </p:cSld>
  <p:clrMapOvr>
    <a:masterClrMapping/>
  </p:clrMapOvr>
  <p:transition spd="med"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15100" y="457200"/>
            <a:ext cx="1943100" cy="4114800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85800" y="457200"/>
            <a:ext cx="5676900" cy="4114800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29F577-4107-425A-B414-72487783DFE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63324874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4D34D6-3867-474A-BC91-3DE24A51A72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13635649"/>
      </p:ext>
    </p:extLst>
  </p:cSld>
  <p:clrMapOvr>
    <a:masterClrMapping/>
  </p:clrMapOvr>
  <p:transition spd="med"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8C8CDE-649D-480B-A07E-404DB95C4E5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67967920"/>
      </p:ext>
    </p:extLst>
  </p:cSld>
  <p:clrMapOvr>
    <a:masterClrMapping/>
  </p:clrMapOvr>
  <p:transition spd="med"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858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E1F051-2EBA-4182-9361-C2DA9AB2832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58684620"/>
      </p:ext>
    </p:extLst>
  </p:cSld>
  <p:clrMapOvr>
    <a:masterClrMapping/>
  </p:clrMapOvr>
  <p:transition spd="med"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8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8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895624-C53B-4C19-A22D-B3CEF2DA661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73639940"/>
      </p:ext>
    </p:extLst>
  </p:cSld>
  <p:clrMapOvr>
    <a:masterClrMapping/>
  </p:clrMapOvr>
  <p:transition spd="med"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C990D3-3689-4600-87A1-28B2B671B0F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93744268"/>
      </p:ext>
    </p:extLst>
  </p:cSld>
  <p:clrMapOvr>
    <a:masterClrMapping/>
  </p:clrMapOvr>
  <p:transition spd="med"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779D83-1C1E-4517-8A27-FB28D61083A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68664828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3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3" y="1076327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9E0F88-2C91-4605-A7EA-BC2A7027285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0899975"/>
      </p:ext>
    </p:extLst>
  </p:cSld>
  <p:clrMapOvr>
    <a:masterClrMapping/>
  </p:clrMapOvr>
  <p:transition spd="med"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pt-BR" noProof="0" smtClean="0"/>
              <a:t>Clique no ícone para adicionar uma imagem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BFE5E5-0724-49AF-90E9-1F93BB88683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93895765"/>
      </p:ext>
    </p:extLst>
  </p:cSld>
  <p:clrMapOvr>
    <a:masterClrMapping/>
  </p:clrMapOvr>
  <p:transition spd="med"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alphaModFix amt="94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57200"/>
            <a:ext cx="77724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85900"/>
            <a:ext cx="7772400" cy="308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6300"/>
            <a:ext cx="28956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3447D209-7EA9-4C0C-9635-6EFE7E7E962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zoom/>
  </p:transition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VINDE MENINOS, VINDE A JESUS!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ELE GANHOU-VOS BÊNÇÃOS NA CRUZ!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623958"/>
      </p:ext>
    </p:extLst>
  </p:cSld>
  <p:clrMapOvr>
    <a:masterClrMapping/>
  </p:clrMapOvr>
  <p:transition spd="med">
    <p:zoom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PARA HABITAR NO LINDO PAÍS,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OH, VINDE AO SALVADOR.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5391519"/>
      </p:ext>
    </p:extLst>
  </p:cSld>
  <p:clrMapOvr>
    <a:masterClrMapping/>
  </p:clrMapOvr>
  <p:transition spd="med">
    <p:zoom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QUE ALEGRIA! SEM PECADO OU MAL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REUNIR-NOS TODOS AFINAL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1482354"/>
      </p:ext>
    </p:extLst>
  </p:cSld>
  <p:clrMapOvr>
    <a:masterClrMapping/>
  </p:clrMapOvr>
  <p:transition spd="med">
    <p:zoom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JUNTOS NA PÁTRIA CELESTIAL,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PERTO DO SALVADOR.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5508293"/>
      </p:ext>
    </p:extLst>
  </p:cSld>
  <p:clrMapOvr>
    <a:masterClrMapping/>
  </p:clrMapOvr>
  <p:transition spd="med">
    <p:zoom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EIS A CHAMADA: “VINDE HOJE A MIM!”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OUTRO NÃO HÁ QUE NOS AME ASSIM;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381285"/>
      </p:ext>
    </p:extLst>
  </p:cSld>
  <p:clrMapOvr>
    <a:masterClrMapping/>
  </p:clrMapOvr>
  <p:transition spd="med">
    <p:zoom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SEU É O AMOR QUE NUNCA TEM FIM!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OH! VINDA AO SALVADOR.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3977582"/>
      </p:ext>
    </p:extLst>
  </p:cSld>
  <p:clrMapOvr>
    <a:masterClrMapping/>
  </p:clrMapOvr>
  <p:transition spd="med">
    <p:zoom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QUE ALEGRIA! SEM PECADO OU MAL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REUNIR-NOS TODOS AFINAL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711581"/>
      </p:ext>
    </p:extLst>
  </p:cSld>
  <p:clrMapOvr>
    <a:masterClrMapping/>
  </p:clrMapOvr>
  <p:transition spd="med">
    <p:zoom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JUNTOS NA PÁTRIA CELESTIAL,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PERTO DO SALVADOR.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2197934"/>
      </p:ext>
    </p:extLst>
  </p:cSld>
  <p:clrMapOvr>
    <a:masterClrMapping/>
  </p:clrMapOvr>
  <p:transition spd="med">
    <p:zoom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5477709"/>
      </p:ext>
    </p:extLst>
  </p:cSld>
  <p:clrMapOvr>
    <a:masterClrMapping/>
  </p:clrMapOvr>
  <p:transition spd="med">
    <p:zoom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OS PEQUENINOS ELE CONDUZ;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OH! VINDE AO SALVADOR!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2240121"/>
      </p:ext>
    </p:extLst>
  </p:cSld>
  <p:clrMapOvr>
    <a:masterClrMapping/>
  </p:clrMapOvr>
  <p:transition spd="med">
    <p:zoom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QUE ALEGRIA! SEM PECADO OU MAL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REUNIR-NOS TODOS AFINAL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5661196"/>
      </p:ext>
    </p:extLst>
  </p:cSld>
  <p:clrMapOvr>
    <a:masterClrMapping/>
  </p:clrMapOvr>
  <p:transition spd="med">
    <p:zoom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JUNTOS NA PÁTRIA CELESTIAL,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PERTO DO SALVADOR.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7470513"/>
      </p:ext>
    </p:extLst>
  </p:cSld>
  <p:clrMapOvr>
    <a:masterClrMapping/>
  </p:clrMapOvr>
  <p:transition spd="med">
    <p:zoom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JÁ, SEM DEMORA, A TODOS CONVÉM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IR CAMINHANDO À GLÓRIA DE ALÉM.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113968"/>
      </p:ext>
    </p:extLst>
  </p:cSld>
  <p:clrMapOvr>
    <a:masterClrMapping/>
  </p:clrMapOvr>
  <p:transition spd="med">
    <p:zoom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CRISTO VOS CHAMA, QUER VOSSO BEM,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OH, VINDE AO SALVADOR!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9683759"/>
      </p:ext>
    </p:extLst>
  </p:cSld>
  <p:clrMapOvr>
    <a:masterClrMapping/>
  </p:clrMapOvr>
  <p:transition spd="med">
    <p:zoom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QUE ALEGRIA! SEM PECADO OU MAL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REUNIR-NOS TODOS AFINAL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9526758"/>
      </p:ext>
    </p:extLst>
  </p:cSld>
  <p:clrMapOvr>
    <a:masterClrMapping/>
  </p:clrMapOvr>
  <p:transition spd="med">
    <p:zoom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JUNTOS NA PÁTRIA CELESTIAL,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PERTO DO SALVADOR.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6991262"/>
      </p:ext>
    </p:extLst>
  </p:cSld>
  <p:clrMapOvr>
    <a:masterClrMapping/>
  </p:clrMapOvr>
  <p:transition spd="med">
    <p:zoom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475656" y="3963566"/>
            <a:ext cx="6192688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“QUE AMA OS MENINOS!” CRISTO VOS DIZ,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ELE QUER DAR-VOS VIDA FELIZ,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0136786"/>
      </p:ext>
    </p:extLst>
  </p:cSld>
  <p:clrMapOvr>
    <a:masterClrMapping/>
  </p:clrMapOvr>
  <p:transition spd="med">
    <p:zoom/>
  </p:transition>
</p:sld>
</file>

<file path=ppt/theme/theme1.xml><?xml version="1.0" encoding="utf-8"?>
<a:theme xmlns:a="http://schemas.openxmlformats.org/drawingml/2006/main" name="Modelo para Hinos">
  <a:themeElements>
    <a:clrScheme name="Estrutura padrã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trutura padrão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anchor="ctr">
        <a:spAutoFit/>
      </a:bodyPr>
      <a:lstStyle>
        <a:defPPr algn="ctr">
          <a:defRPr sz="2500" dirty="0">
            <a:ln w="18415" cmpd="sng">
              <a:noFill/>
              <a:prstDash val="solid"/>
            </a:ln>
            <a:solidFill>
              <a:srgbClr val="FFFF00"/>
            </a:solidFill>
            <a:effectLst>
              <a:outerShdw blurRad="63500" dist="88900" dir="3600000" algn="tl" rotWithShape="0">
                <a:schemeClr val="accent1">
                  <a:lumMod val="75000"/>
                  <a:alpha val="70000"/>
                </a:schemeClr>
              </a:outerShdw>
            </a:effectLst>
            <a:latin typeface="VAGRundschriftD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Estrutura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strutura padrão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Modelo para Hinos</Template>
  <TotalTime>133</TotalTime>
  <Words>190</Words>
  <Application>Microsoft Office PowerPoint</Application>
  <PresentationFormat>Apresentação na tela (16:9)</PresentationFormat>
  <Paragraphs>32</Paragraphs>
  <Slides>17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17</vt:i4>
      </vt:variant>
    </vt:vector>
  </HeadingPairs>
  <TitlesOfParts>
    <vt:vector size="20" baseType="lpstr">
      <vt:lpstr>Times New Roman</vt:lpstr>
      <vt:lpstr>VAGRundschriftD</vt:lpstr>
      <vt:lpstr>Modelo para Hinos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Hospedes</dc:creator>
  <cp:lastModifiedBy>Operador</cp:lastModifiedBy>
  <cp:revision>15</cp:revision>
  <dcterms:created xsi:type="dcterms:W3CDTF">2013-02-22T04:02:52Z</dcterms:created>
  <dcterms:modified xsi:type="dcterms:W3CDTF">2015-02-10T17:39:50Z</dcterms:modified>
</cp:coreProperties>
</file>