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4" r:id="rId10"/>
    <p:sldId id="775" r:id="rId11"/>
    <p:sldId id="793" r:id="rId12"/>
    <p:sldId id="794" r:id="rId13"/>
    <p:sldId id="776" r:id="rId14"/>
    <p:sldId id="777" r:id="rId15"/>
    <p:sldId id="795" r:id="rId16"/>
    <p:sldId id="796" r:id="rId17"/>
    <p:sldId id="778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81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02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VINDE MENINOS, VINDE A JESUS!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GANHOU-VOS BÊNÇÃOS NA CRUZ!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HABITAR NO LINDO PAÍS,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VINDE AO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ALEGRIA! SEM PECADO OU MAL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REUNIR-NOS TODOS AFINAL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1482354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JUNTOS NA PÁTRIA CELESTIAL,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5508293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EIS A CHAMADA: “VINDE HOJE A MIM!”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OUTRO NÃO HÁ QUE NOS AME ASSIM;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É O AMOR QUE NUNCA TEM FIM!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VINDA AO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ALEGRIA! SEM PECADO OU MAL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REUNIR-NOS TODOS AFINAL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11581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JUNTOS NA PÁTRIA CELESTIAL,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197934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PEQUENINOS ELE CONDUZ;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VINDE AO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ALEGRIA! SEM PECADO OU MAL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REUNIR-NOS TODOS AFINAL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JUNTOS NA PÁTRIA CELESTIAL,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JÁ, SEM DEMORA, A TODOS CONVÉM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 CAMINHANDO À GLÓRIA DE ALÉM.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VOS CHAMA, QUER VOSSO BEM,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VINDE AO SALVADOR!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ALEGRIA! SEM PECADO OU MAL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REUNIR-NOS TODOS AFINAL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526758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JUNTOS NA PÁTRIA CELESTIAL,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PERTO DO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991262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“QUE AMA OS MENINOS!” CRISTO VOS DIZ,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QUER DAR-VOS VIDA FELIZ,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190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2015-02-10T17:39:50Z</dcterms:modified>
</cp:coreProperties>
</file>