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7" r:id="rId2"/>
    <p:sldId id="768" r:id="rId3"/>
    <p:sldId id="769" r:id="rId4"/>
    <p:sldId id="770" r:id="rId5"/>
    <p:sldId id="791" r:id="rId6"/>
    <p:sldId id="792" r:id="rId7"/>
    <p:sldId id="771" r:id="rId8"/>
    <p:sldId id="772" r:id="rId9"/>
    <p:sldId id="793" r:id="rId10"/>
    <p:sldId id="794" r:id="rId11"/>
    <p:sldId id="773" r:id="rId12"/>
    <p:sldId id="774" r:id="rId13"/>
    <p:sldId id="795" r:id="rId14"/>
    <p:sldId id="796" r:id="rId15"/>
    <p:sldId id="775" r:id="rId1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TU QUERES SENHOR SOU TEU,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OLEIRO, BARRO SOU 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QUEBRA E TRANSFORMA ATÉ QUE ENFIM,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VONTADE CUMPRA-SE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02427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TUA FORMA QUERO VIVER,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SERVINDO A TI COM TODO FERVOR.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PALAVRA VEM REMOVER,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QUE IMPEDE O TEU LOUVOR.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TU QUERES SENHOR SOU TEU,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OLEIRO, BARRO SOU 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141586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QUEBRA E TRANSFORMA ATÉ QUE ENFIM,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VONTADE CUMPRA-SE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2408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QUEBRA E TRANSFORMA ATÉ QUE ENFIM,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VONTADE CUMPRA-SE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OLEIRO MEU BOM SENHOR,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SOU A ARGILA NA TUA MÃO.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VASO DE HONRA E DE LOUVOR,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FAZ-ME SENHOR COM TUA UNÇÃO.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TU QUERES SENHOR SOU TEU,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OLEIRO, BARRO SOU 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0089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QUEBRA E TRANSFORMA ATÉ QUE ENFIM,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VONTADE CUMPRA-SE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94021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VENHA MOLDAR-ME Ó SALVADOR!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PALAVRA DE TEU PODER.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MANSO E HUMILDE FAZ-ME SENHOR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CUMPRA EM MIM O TEU QUERER.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TU QUERES SENHOR SOU TEU,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 ÉS O OLEIRO, BARRO SOU 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36640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193</Words>
  <Application>Microsoft Office PowerPoint</Application>
  <PresentationFormat>Apresentação na tela (16:9)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2015-02-10T18:50:09Z</dcterms:modified>
</cp:coreProperties>
</file>