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767" r:id="rId2"/>
    <p:sldId id="768" r:id="rId3"/>
    <p:sldId id="769" r:id="rId4"/>
    <p:sldId id="770" r:id="rId5"/>
    <p:sldId id="791" r:id="rId6"/>
    <p:sldId id="792" r:id="rId7"/>
    <p:sldId id="771" r:id="rId8"/>
    <p:sldId id="772" r:id="rId9"/>
    <p:sldId id="793" r:id="rId10"/>
    <p:sldId id="794" r:id="rId11"/>
    <p:sldId id="773" r:id="rId12"/>
    <p:sldId id="774" r:id="rId13"/>
    <p:sldId id="795" r:id="rId14"/>
    <p:sldId id="796" r:id="rId15"/>
    <p:sldId id="775" r:id="rId16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10/02/2015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COMO TU QUERES SENHOR SOU TEU,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 ÉS O OLEIRO, BARRO SOU EU.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QUEBRA E TRANSFORMA ATÉ QUE ENFIM,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TUA VONTADE CUMPRA-SE EM MIM.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6102427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TUA FORMA QUERO VIVER,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SERVINDO A TI COM TODO FERVOR.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PELA PALAVRA VEM REMOVER,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TUDO QUE IMPEDE O TEU LOUVOR.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COMO TU QUERES SENHOR SOU TEU,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 ÉS O OLEIRO, BARRO SOU EU.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4141586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QUEBRA E TRANSFORMA ATÉ QUE ENFIM,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TUA VONTADE CUMPRA-SE EM MIM.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8024088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QUEBRA E TRANSFORMA ATÉ QUE ENFIM,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TUA VONTADE CUMPRA-SE EM MIM.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 ÉS O OLEIRO MEU BOM SENHOR,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SOU A ARGILA NA TUA MÃO.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VASO DE HONRA E DE LOUVOR,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FAZ-ME SENHOR COM TUA UNÇÃO.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COMO TU QUERES SENHOR SOU TEU,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 ÉS O OLEIRO, BARRO SOU EU.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0089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QUEBRA E TRANSFORMA ATÉ QUE ENFIM,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TUA VONTADE CUMPRA-SE EM MIM.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8940217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VENHA MOLDAR-ME Ó SALVADOR!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PELA PALAVRA DE TEU PODER.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MANSO E HUMILDE FAZ-ME SENHOR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CUMPRA EM MIM O TEU QUERER.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COMO TU QUERES SENHOR SOU TEU,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 ÉS O OLEIRO, BARRO SOU EU.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3336640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136</TotalTime>
  <Words>193</Words>
  <Application>Microsoft Office PowerPoint</Application>
  <PresentationFormat>Apresentação na tela (16:9)</PresentationFormat>
  <Paragraphs>28</Paragraphs>
  <Slides>15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8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16</cp:revision>
  <dcterms:created xsi:type="dcterms:W3CDTF">2013-02-22T04:02:52Z</dcterms:created>
  <dcterms:modified xsi:type="dcterms:W3CDTF">2015-02-10T18:50:09Z</dcterms:modified>
</cp:coreProperties>
</file>