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75" d="100"/>
          <a:sy n="75" d="100"/>
        </p:scale>
        <p:origin x="60" y="3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07/11/2018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ENCHA-ME COM TEU ESPÍRITO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COM A VIDA ETERNAL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ESTOU BUSCANDO UMA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MUDANÇA EM MEU SER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ATÉ QUE AMIGOS 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AMADOS NÃO ME VEJAM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EM MIM SOMENTE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CRISTO POSSAM VER.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VIVER A CADA DIA ATÉ O FIM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VENCENDO TODA LUTA INFERNAL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ENCHA-ME COM TEU ESPÍRITO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SENHOR É A MINHA ORAÇÃO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 GRAÇA TOME ESTE PEREGRINO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ÀS ALTURAS HEI DE VOAR ENTÃO.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MEU DESEJO É VIVER A CADA 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REDIMIDO ATÉ O TEMPO SE CUMPRIR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AMOR E TAMBÉM MISERICÓRDIA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HUMILDADE EM MIM QUERO SENTIR.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ANTE AO DEUS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JULGAMENTO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RESPONDER PELOS ATOS COMETIDOS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CADA PALAVRA QUE FALEI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 GRAÇA AQUI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ESTOU REDIMIDO.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ESQUECENDO-ME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DAS COISAS QUE PASSARAM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312</TotalTime>
  <Words>120</Words>
  <Application>Microsoft Office PowerPoint</Application>
  <PresentationFormat>Apresentação na tela (16:9)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2018-11-07T22:40:50Z</dcterms:modified>
</cp:coreProperties>
</file>