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79" r:id="rId1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75" d="100"/>
          <a:sy n="75" d="100"/>
        </p:scale>
        <p:origin x="60" y="31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07/11/2018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ENCHA-ME COM TEU ESPÍRITO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COM A VIDA ETERNAL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ESTOU BUSCANDO UMA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MUDANÇA EM MEU SER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ATÉ QUE AMIGOS 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AMADOS NÃO ME VEJAM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MAS EM MIM SOMENTE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 CRISTO POSSAM VER.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PRA VIVER A CADA DIA ATÉ O FIM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VENCENDO TODA LUTA INFERNAL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ENCHA-ME COM TEU ESPÍRITO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SENHOR É A MINHA ORAÇÃO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03648" y="3963566"/>
            <a:ext cx="626469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PELA GRAÇA TOME ESTE PEREGRINO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ÀS ALTURAS HEI DE VOAR ENTÃO.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3963566"/>
            <a:ext cx="619268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 MEU DESEJO É VIVER A CADA DIA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REDIMIDO ATÉ O TEMPO SE CUMPRIR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87624" y="3963566"/>
            <a:ext cx="676875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POR AMOR E TAMBÉM MISERICÓRDIA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TUA HUMILDADE EM MIM QUERO SENTIR.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87624" y="3963566"/>
            <a:ext cx="676875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ANTE AO DEUS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 JULGAMENTO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VENHO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 RESPONDER PELOS ATOS COMETIDOS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771206"/>
            <a:ext cx="5904656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POR CADA PALAVRA QUE FALEI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PELA GRAÇA AQUI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ESTOU REDIMIDO.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ESQUECENDO-ME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DAS COISAS QUE PASSARAM</a:t>
            </a: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312</TotalTime>
  <Words>120</Words>
  <Application>Microsoft Office PowerPoint</Application>
  <PresentationFormat>Apresentação na tela (16:9)</PresentationFormat>
  <Paragraphs>25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6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18</cp:revision>
  <dcterms:created xsi:type="dcterms:W3CDTF">2013-02-22T04:02:52Z</dcterms:created>
  <dcterms:modified xsi:type="dcterms:W3CDTF">2018-11-07T22:40:50Z</dcterms:modified>
</cp:coreProperties>
</file>