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9" r:id="rId14"/>
    <p:sldId id="800" r:id="rId15"/>
    <p:sldId id="801" r:id="rId16"/>
    <p:sldId id="802" r:id="rId17"/>
    <p:sldId id="803" r:id="rId18"/>
    <p:sldId id="804" r:id="rId19"/>
    <p:sldId id="805" r:id="rId20"/>
    <p:sldId id="806" r:id="rId21"/>
    <p:sldId id="807" r:id="rId22"/>
    <p:sldId id="808" r:id="rId23"/>
    <p:sldId id="809" r:id="rId24"/>
    <p:sldId id="810" r:id="rId25"/>
    <p:sldId id="779" r:id="rId26"/>
    <p:sldId id="780" r:id="rId27"/>
    <p:sldId id="781" r:id="rId28"/>
    <p:sldId id="782" r:id="rId29"/>
    <p:sldId id="783" r:id="rId30"/>
    <p:sldId id="784" r:id="rId31"/>
    <p:sldId id="785" r:id="rId32"/>
    <p:sldId id="786" r:id="rId33"/>
    <p:sldId id="795" r:id="rId34"/>
    <p:sldId id="796" r:id="rId35"/>
    <p:sldId id="797" r:id="rId36"/>
    <p:sldId id="798" r:id="rId37"/>
    <p:sldId id="787" r:id="rId3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52" d="100"/>
          <a:sy n="152" d="100"/>
        </p:scale>
        <p:origin x="144" y="3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SEI QUE JESUS ME AMA,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FICO PENSANDO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É BOM SER CRENTE,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VEZES NAS LUTAS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FICO MEDITANDO,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CENA DA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VOU ME FIRMANDO.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TERRA TODA TREMEU,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106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MUNDO FOI ABALADO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930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OS QUE ESTAVAM MORTOS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380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FORAM RESSUSCITADOS;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2611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MUNDO NÃO COMPREENDEU,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90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CENTURIÃO LOGO DISSE: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589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ESSE ERA O FILHO DE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969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CERTEZA EU BEM TENHO,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NA CRUZ FOI IMOLADO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0152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CENA DA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ME SAI DA MENTE,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463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FICO PENSANDO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É BOM SER CRENTE,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150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VEZES NAS LUTAS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FICO MEDITANDO,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752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CENA DA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VOU ME FIRMANDO.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5696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FICOU TRÊS DIAS NA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232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LOGO RESSUSCITOU,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678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SUBIU AO CÉU TRIUNFANTE,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87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NOSSAS CULPAS LEVOU,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541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AGORA VAMOS 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097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PROVOU-ME ALI NO GÓLGOTA,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OLHANDO PARA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097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BOM SE TODOS OLHASSEM,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097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A CENA DA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097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CENA DA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ME SAI DA MENTE,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76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FICO PENSANDO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É BOM SER CRENTE,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97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VEZES NAS LUTAS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FICO MEDITANDO,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450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CENA DA CRUZ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VOU ME FIRMANDO.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107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750972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SOFRENDO NO HORRÍVEL LENHO;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VÉU DO TEMPLO RAGOU-SE,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TINHA EXPIRADO,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OUVIU-SE UM BRADO DE 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“ESTÁ TUDO CONSUMADO.”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CENA DA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ME SAI DA MENTE,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403</TotalTime>
  <Words>228</Words>
  <Application>Microsoft Office PowerPoint</Application>
  <PresentationFormat>Apresentação na tela (16:9)</PresentationFormat>
  <Paragraphs>48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20</cp:revision>
  <dcterms:created xsi:type="dcterms:W3CDTF">2013-02-22T04:02:52Z</dcterms:created>
  <dcterms:modified xsi:type="dcterms:W3CDTF">2015-11-01T19:53:45Z</dcterms:modified>
</cp:coreProperties>
</file>