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91" r:id="rId11"/>
    <p:sldId id="792" r:id="rId12"/>
    <p:sldId id="793" r:id="rId13"/>
    <p:sldId id="776" r:id="rId14"/>
    <p:sldId id="777" r:id="rId15"/>
    <p:sldId id="794" r:id="rId16"/>
    <p:sldId id="795" r:id="rId17"/>
    <p:sldId id="796" r:id="rId18"/>
    <p:sldId id="778" r:id="rId19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12/04/2015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963566"/>
            <a:ext cx="799288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PRENDERAM CRISTO E ELE A CRUZ CARREGOU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QUE TOMOU A CRUZ?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QUE TOMOU A CRUZ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SENHOR SOBRE SI?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6518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QUE TOMOU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CRISTOU A CRUZ DE TERROR?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19626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POR MIM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POR TI.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84259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SOFREU AGONIA CRUEL.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QUE TOMOU A CRUZ?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DESAMPARADO EXPIROU, SIM, FIEL.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QUE TOMOU A CRUZ?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QUE TOMOU A CRUZ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SENHOR SOBRE SI?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5062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QUE TOMOU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CRISTOU A CRUZ DE TERROR?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7544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POR MIM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POR TI.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25646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59766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O CALVÁRIO SE ENCAMINHOU.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QUE TOMOU A CRUZ?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QUE TOMOU A CRUZ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SENHOR SOBRE SI?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QUE TOMOU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CRISTOU A CRUZ DE TERROR?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POR MIM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POR TI.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CRAVOS FURARAM-LHE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 MÃOS E OS PÉS;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QUE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TOMOU A CRUZ?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TODOS ZOMBARAM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FÚRIA E ALTIVEZ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QUE 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TOMOU A CRUZ?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135</TotalTime>
  <Words>153</Words>
  <Application>Microsoft Office PowerPoint</Application>
  <PresentationFormat>Apresentação na tela (16:9)</PresentationFormat>
  <Paragraphs>34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1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16</cp:revision>
  <dcterms:created xsi:type="dcterms:W3CDTF">2013-02-22T04:02:52Z</dcterms:created>
  <dcterms:modified xsi:type="dcterms:W3CDTF">2015-04-12T13:56:33Z</dcterms:modified>
</cp:coreProperties>
</file>