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5" r:id="rId8"/>
    <p:sldId id="796" r:id="rId9"/>
    <p:sldId id="773" r:id="rId10"/>
    <p:sldId id="774" r:id="rId11"/>
    <p:sldId id="775" r:id="rId12"/>
    <p:sldId id="797" r:id="rId13"/>
    <p:sldId id="798" r:id="rId14"/>
    <p:sldId id="776" r:id="rId15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03/08/2016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963566"/>
            <a:ext cx="705678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EU PRECISO DE TI Ó SENHOR,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A MORTE AO MEU LADO CHEGAR.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EM TUAS MÃOS EU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DEPONHO MEU SER</a:t>
            </a: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POIS TU GUIA MEUS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PASSOS E MEU CORAÇÃO.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604867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EU PRECISO DA TUA AMIZADE,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NÃO DUVIDO QUE EM TI HÁ PRAZER.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4535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 NA VIDA HOUVER DISSABORES,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ALEGRIA CONTIGO EU TEREI.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54851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3963566"/>
            <a:ext cx="684076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EU PRECISO DA TUA PRESENÇA,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PRA MINHA FRONTE ELEVAR E ALEGRAR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604867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EU PRECISO DA TUA AMIZADE,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NÃO DUVIDO QUE EM TI HÁ PRAZER.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 NA VIDA HOUVER DISSABORES,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ALEGRIA CONTIGO EU TEREI.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EU PRECISO SENTIR TEU AMOR,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QUANDO O MUNDO ME ABANDONAR.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87624" y="3963565"/>
            <a:ext cx="669674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AO TEU LADO AS ANGÚSTIAS DESFAZEM, SE BEM PERTO DE TI PARA SEMPRE EU FICAR.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604867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EU PRECISO DA TUA AMIZADE,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NÃO DUVIDO QUE EM TI HÁ PRAZER.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1525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 NA VIDA HOUVER DISSABORES,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ALEGRIA CONTIGO EU TEREI.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34858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EU PRECISO DE TI Ó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ÉS O AMIGO NA TRIBULAÇÃO.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173</TotalTime>
  <Words>160</Words>
  <Application>Microsoft Office PowerPoint</Application>
  <PresentationFormat>Apresentação na tela (16:9)</PresentationFormat>
  <Paragraphs>25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7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18</cp:revision>
  <dcterms:created xsi:type="dcterms:W3CDTF">2013-02-22T04:02:52Z</dcterms:created>
  <dcterms:modified xsi:type="dcterms:W3CDTF">2016-08-03T23:26:28Z</dcterms:modified>
</cp:coreProperties>
</file>