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5" r:id="rId8"/>
    <p:sldId id="796" r:id="rId9"/>
    <p:sldId id="773" r:id="rId10"/>
    <p:sldId id="774" r:id="rId11"/>
    <p:sldId id="775" r:id="rId12"/>
    <p:sldId id="797" r:id="rId13"/>
    <p:sldId id="798" r:id="rId14"/>
    <p:sldId id="776" r:id="rId1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DE TI Ó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A MORTE AO MEU LADO CHEGAR.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TUAS MÃOS EU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DEPONHO MEU SER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TU GUIA MEUS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PASSOS E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DA TUA AMIZADE,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DUVIDO QUE EM TI HÁ PRAZER.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4535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NA VIDA HOUVER DISSABORES,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ALEGRIA CONTIGO EU TEREI.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5485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8407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DA TUA PRESENÇA,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PRA MINHA FRONTE ELEVAR E ALEGRAR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DA TUA AMIZADE,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DUVIDO QUE EM TI HÁ PRAZER.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NA VIDA HOUVER DISSABORES,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ALEGRIA CONTIGO EU TEREI.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SENTIR TEU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O MUNDO ME ABANDONAR.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5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 TEU LADO AS ANGÚSTIAS DESFAZEM, SE BEM PERTO DE TI PARA SEMPRE EU FICAR.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DA TUA AMIZADE,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DUVIDO QUE EM TI HÁ PRAZER.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52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NA VIDA HOUVER DISSABORES,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ALEGRIA CONTIGO EU TEREI.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48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PRECISO DE TI Ó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ÉS O AMIGO NA TRIBULAÇÃO.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173</TotalTime>
  <Words>160</Words>
  <Application>Microsoft Office PowerPoint</Application>
  <PresentationFormat>Apresentação na tela (16:9)</PresentationFormat>
  <Paragraphs>25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2016-08-03T23:26:28Z</dcterms:modified>
</cp:coreProperties>
</file>