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 LONGE O MONTE VERDE ESTÁ,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NORTE DE SIÃO,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ENTRARMOS NA MANSÃO DE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LIMPOS CORAÇÕES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QUANTO, QUANTO NOS AMOU!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AMEMO-LO TAMBÉM;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31615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CONFIANDO EM SEU AMOR,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FAÇAMOS TODO 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92924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NINGUÉM PODIA, AQUI, PAGAR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PENA UNIVERSAL;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CRISTO PÔDE NOS REMIR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PREÇO DIVINAL.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QUANTO, QUANTO NOS AMOU!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AMEMO-LO TAMBÉM;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65361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CONFIANDO EM SEU AMOR,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FAÇAMOS TODO 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17022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QUAL O BOM JESUS, NA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 DEU A SALVAÇÃO.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QUANTO, QUANTO NOS AMOU!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AMEMO-LO TAMBÉM;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CONFIANDO EM SEU AMOR,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FAÇAMOS TODO 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SONDARÁ, QUEM CONTARÁ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DOR QUE PADECEU?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CRER PODEMOS, FOI POR NÓS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QUE NA CRUZ SOFREU.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QUANTO, QUANTO NOS AMOU!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AMEMO-LO TAMBÉM;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30597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CONFIANDO EM SEU AMOR,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FAÇAMOS TODO 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8314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MORREU PRA DAR-NOS O PERDÃO,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MORREU PARA SERMOS BONS,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177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2014-10-23T10:35:26Z</dcterms:modified>
</cp:coreProperties>
</file>