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97" d="100"/>
          <a:sy n="97" d="100"/>
        </p:scale>
        <p:origin x="564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JÁ RESSUSCITOU;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JESUS, O GRANDE REI;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1984" y="3963566"/>
            <a:ext cx="4806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À MORTE QUIS BAIXAR;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PECADORES RESGATAR,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13992" y="3963566"/>
            <a:ext cx="47342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SOBRE A MORTE TRIUNFOU;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TUDO CONSUMADO ESTÁ;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SALVAÇÃO DE GRAÇA DÁ;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13992" y="3963566"/>
            <a:ext cx="47342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UMA VEZ NA CRUZ SOFREU;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1984" y="3963566"/>
            <a:ext cx="4806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UMA VEZ POR NÓS MORREU;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AGORA VIVO ESTÁ;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SEMPRE REINARÁ,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7968" y="3963566"/>
            <a:ext cx="50943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GRATOS HINOS HOJE ERGUEI,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136</TotalTime>
  <Words>84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13</cp:revision>
  <dcterms:created xsi:type="dcterms:W3CDTF">2013-02-22T04:02:52Z</dcterms:created>
  <dcterms:modified xsi:type="dcterms:W3CDTF">2015-12-06T19:22:30Z</dcterms:modified>
</cp:coreProperties>
</file>