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97" d="100"/>
          <a:sy n="97" d="100"/>
        </p:scale>
        <p:origin x="56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06/12/2015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JÁ RESSUSCITOU;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JESUS, O GRANDE REI;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À MORTE QUIS BAIXAR;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PECADORES RESGATAR,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7342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A MORTE TRIUNFOU;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TUDO CONSUMADO ESTÁ;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SALVAÇÃO DE GRAÇA DÁ;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13992" y="3963566"/>
            <a:ext cx="47342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UMA VEZ NA CRUZ SOFREU;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UMA VEZ POR NÓS MORREU;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AGORA VIVO ESTÁ;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SEMPRE REINARÁ,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97968" y="3963566"/>
            <a:ext cx="50943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GRATOS HINOS HOJE ERGUEI,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84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2015-12-06T19:22:30Z</dcterms:modified>
</cp:coreProperties>
</file>