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766" r:id="rId2"/>
    <p:sldId id="767" r:id="rId3"/>
    <p:sldId id="768" r:id="rId4"/>
    <p:sldId id="769" r:id="rId5"/>
    <p:sldId id="770" r:id="rId6"/>
    <p:sldId id="771" r:id="rId7"/>
    <p:sldId id="772" r:id="rId8"/>
    <p:sldId id="773" r:id="rId9"/>
    <p:sldId id="774" r:id="rId10"/>
    <p:sldId id="775" r:id="rId11"/>
    <p:sldId id="776" r:id="rId12"/>
    <p:sldId id="777" r:id="rId13"/>
    <p:sldId id="778" r:id="rId14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97" d="100"/>
          <a:sy n="97" d="100"/>
        </p:scale>
        <p:origin x="564" y="9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06/12/2015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CRISTO JÁ RESSUSCITOU;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ALELUIA!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00513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JESUS, O GRANDE REI;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ALELUIA!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31107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141984" y="3963566"/>
            <a:ext cx="480628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POIS À MORTE QUIS BAIXAR;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ALELUIA!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060971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PECADORES RESGATAR,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ALELUIA!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067884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9074618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13992" y="3963566"/>
            <a:ext cx="473427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SOBRE A MORTE TRIUNFOU;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ALELUIA!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TUDO CONSUMADO ESTÁ;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ALELUIA!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37613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SALVAÇÃO DE GRAÇA DÁ;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ALELUIA!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183446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13992" y="3963566"/>
            <a:ext cx="473427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UMA VEZ NA CRUZ SOFREU;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ALELUIA!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029501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141984" y="3963566"/>
            <a:ext cx="480628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UMA VEZ POR NÓS MORREU;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ALELUIA!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655853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 AGORA VIVO ESTÁ;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ALELUIA!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352323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PARA SEMPRE REINARÁ,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ALELUIA!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91171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97968" y="3963566"/>
            <a:ext cx="509431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GRATOS HINOS HOJE ERGUEI,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ALELUIA!</a:t>
            </a:r>
          </a:p>
        </p:txBody>
      </p:sp>
    </p:spTree>
    <p:extLst>
      <p:ext uri="{BB962C8B-B14F-4D97-AF65-F5344CB8AC3E}">
        <p14:creationId xmlns:p14="http://schemas.microsoft.com/office/powerpoint/2010/main" val="76128076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136</TotalTime>
  <Words>84</Words>
  <Application>Microsoft Office PowerPoint</Application>
  <PresentationFormat>Apresentação na tela (16:9)</PresentationFormat>
  <Paragraphs>24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7" baseType="lpstr">
      <vt:lpstr>Arial Rounded MT Bold</vt:lpstr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13</cp:revision>
  <dcterms:created xsi:type="dcterms:W3CDTF">2013-02-22T04:02:52Z</dcterms:created>
  <dcterms:modified xsi:type="dcterms:W3CDTF">2015-12-06T19:22:30Z</dcterms:modified>
</cp:coreProperties>
</file>