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81" r:id="rId19"/>
    <p:sldId id="794" r:id="rId20"/>
    <p:sldId id="795" r:id="rId21"/>
    <p:sldId id="796" r:id="rId22"/>
    <p:sldId id="782" r:id="rId23"/>
    <p:sldId id="783" r:id="rId24"/>
    <p:sldId id="784" r:id="rId25"/>
    <p:sldId id="785" r:id="rId26"/>
    <p:sldId id="797" r:id="rId27"/>
    <p:sldId id="798" r:id="rId28"/>
    <p:sldId id="799" r:id="rId29"/>
    <p:sldId id="786" r:id="rId30"/>
    <p:sldId id="787" r:id="rId31"/>
    <p:sldId id="788" r:id="rId32"/>
    <p:sldId id="789" r:id="rId33"/>
    <p:sldId id="800" r:id="rId34"/>
    <p:sldId id="801" r:id="rId35"/>
    <p:sldId id="802" r:id="rId36"/>
    <p:sldId id="790" r:id="rId3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PAGA ESTÁ NOSSA FALTA;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HAJA TEMOR;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OLHAR,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PECADOR, VIDA TEM.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VÊ, VÊ,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VIVERÁS!</a:t>
            </a:r>
          </a:p>
        </p:txBody>
      </p:sp>
    </p:spTree>
    <p:extLst>
      <p:ext uri="{BB962C8B-B14F-4D97-AF65-F5344CB8AC3E}">
        <p14:creationId xmlns:p14="http://schemas.microsoft.com/office/powerpoint/2010/main" val="204071639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5294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EM MIM ACHARÁS!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52322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HÁ CHORO,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REMORSO, NEM 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CONSIGA REMIR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QUALQUER PECADOR;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O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BOM REDENTOR.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VÊ, VÊ,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VIVERÁS!</a:t>
            </a:r>
          </a:p>
        </p:txBody>
      </p:sp>
    </p:spTree>
    <p:extLst>
      <p:ext uri="{BB962C8B-B14F-4D97-AF65-F5344CB8AC3E}">
        <p14:creationId xmlns:p14="http://schemas.microsoft.com/office/powerpoint/2010/main" val="2332448194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ETERNA EU TE DOU;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28906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EM MIM ACHARÁS!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6457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TUDO POR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TI JÁ SOFREU.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ESTENDE O CONVITE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MAIOR TRANSGRESSOR;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 JESUS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TI PADECEU!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VÊ, VÊ,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VIVERÁS!</a:t>
            </a:r>
          </a:p>
        </p:txBody>
      </p:sp>
    </p:spTree>
    <p:extLst>
      <p:ext uri="{BB962C8B-B14F-4D97-AF65-F5344CB8AC3E}">
        <p14:creationId xmlns:p14="http://schemas.microsoft.com/office/powerpoint/2010/main" val="617221368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54165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EM MIM ACHARÁS!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30029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4547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ENTÃO, PECADOR,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CONSIDERA ESSE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 VIDA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ETERNA EU TE DOU.</a:t>
            </a:r>
          </a:p>
        </p:txBody>
      </p:sp>
    </p:spTree>
    <p:extLst>
      <p:ext uri="{BB962C8B-B14F-4D97-AF65-F5344CB8AC3E}">
        <p14:creationId xmlns:p14="http://schemas.microsoft.com/office/powerpoint/2010/main" val="927023016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PERECERÁS,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CRENDO EM CRISTO, 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03268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SEGURANÇA 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GOZARÁS.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82020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VÊ, VÊ,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VIVERÁS!</a:t>
            </a:r>
          </a:p>
        </p:txBody>
      </p:sp>
    </p:spTree>
    <p:extLst>
      <p:ext uri="{BB962C8B-B14F-4D97-AF65-F5344CB8AC3E}">
        <p14:creationId xmlns:p14="http://schemas.microsoft.com/office/powerpoint/2010/main" val="1594889921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14339"/>
      </p:ext>
    </p:extLst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EM MIM ACHARÁS!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36545"/>
      </p:ext>
    </p:extLst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53164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NA CRUZ EXPIROU.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VÊ, VÊ,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VIVERÁS!</a:t>
            </a: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DIZ: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EM MIM ACHARÁS!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TERÁS VIDA EM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JESUS, SALVADOR;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SANGUE SEU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DERRAMADO ELE TEM;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135</TotalTime>
  <Words>275</Words>
  <Application>Microsoft Office PowerPoint</Application>
  <PresentationFormat>Apresentação na tela (16:9)</PresentationFormat>
  <Paragraphs>70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9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2015-02-10T19:15:52Z</dcterms:modified>
</cp:coreProperties>
</file>