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2" r:id="rId6"/>
    <p:sldId id="773" r:id="rId7"/>
    <p:sldId id="774" r:id="rId8"/>
    <p:sldId id="791" r:id="rId9"/>
    <p:sldId id="775" r:id="rId10"/>
    <p:sldId id="776" r:id="rId11"/>
    <p:sldId id="777" r:id="rId12"/>
    <p:sldId id="792" r:id="rId13"/>
    <p:sldId id="778" r:id="rId14"/>
    <p:sldId id="779" r:id="rId15"/>
    <p:sldId id="780" r:id="rId16"/>
    <p:sldId id="793" r:id="rId17"/>
    <p:sldId id="781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22/10/2014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FILHO PERDIDO,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PRÓDIGO, VEM!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BONDADE INFINITA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AVISTA NA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MISÉRIA VAGANDO,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TUAS CULPAS CHORANDO!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FILHO PERDIDO,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PRÓDIGO VEM!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VEM! VEM! PRÓDIGO, VEM!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237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PRÓDIGO, ESCUTA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VOZES DE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ROMPE AS CILADAS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VIL TENTADOR,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EM CASA HÁ BASTANTE,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TU ANDAS ERRANTE.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FILHO PERDIDO,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PRÓDIGO VEM!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VEM! VEM! PRÓDIGO, VEM!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0138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RUÍNA TE ESPERA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NAS TREVAS ALÉM.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TU, DE MEDO TREMENDO,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DE FOME GEMENDO.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FILHO PERDIDO,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PRÓDIGO VEM!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VEM! VEM! PRÓDIGO, VEM!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FILHO PERDIDO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PRÓDIGO, VEM!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PAI TE CONVIDA,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QUERENDO-TE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VESTES HÁ PARA ORNAR-TE,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RICOS DONS, VEM FARTAR-TE.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FILHO PERDIDO,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PRÓDIGO VEM!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VEM! VEM! PRÓDIGO, VEM!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856642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FILHO PERDIDO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VOLTA A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135</TotalTime>
  <Words>178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2014-10-22T11:21:33Z</dcterms:modified>
</cp:coreProperties>
</file>