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7" r:id="rId2"/>
    <p:sldId id="768" r:id="rId3"/>
    <p:sldId id="769" r:id="rId4"/>
    <p:sldId id="770" r:id="rId5"/>
    <p:sldId id="771" r:id="rId6"/>
    <p:sldId id="772" r:id="rId7"/>
    <p:sldId id="800" r:id="rId8"/>
    <p:sldId id="801" r:id="rId9"/>
    <p:sldId id="773" r:id="rId10"/>
    <p:sldId id="774" r:id="rId11"/>
    <p:sldId id="802" r:id="rId12"/>
    <p:sldId id="803" r:id="rId13"/>
    <p:sldId id="775" r:id="rId14"/>
    <p:sldId id="776" r:id="rId15"/>
    <p:sldId id="804" r:id="rId16"/>
    <p:sldId id="805" r:id="rId17"/>
    <p:sldId id="808" r:id="rId18"/>
    <p:sldId id="809" r:id="rId19"/>
    <p:sldId id="806" r:id="rId20"/>
    <p:sldId id="807" r:id="rId21"/>
    <p:sldId id="777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4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42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698477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FINDAR O LABOR DESTA VIDA,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MORTE AO TEU LADO CHEGAR,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É SÓ ELE O ÚNICO MEIO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SALVAR PELA MORTE NA CRUZ.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AMIGO, HOJE TU TENS A ESCOLHA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VIDA OU MORTE, QUAL VAIS ACEITAR?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7987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AMANHÃ PODE SER MUITO TARDE,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CRISTO TE QUER LIBERTAR.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7751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963567"/>
            <a:ext cx="71287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TENS MANCHADA TUA ALMA E NÃO PODES,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NUNCA, VER O SEMBLANTE DE DEUS;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9127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OS CRENTES COM CORAÇÕES LIMPOS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PODERÃO TER O GOZO NOS CÉUS.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AMIGO, HOJE TU TENS A ESCOLHA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VIDA OU MORTE, QUAL VAIS ACEITAR?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1212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AMANHÃ PODE SER MUITO TARDE,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CRISTO TE QUER LIBERTAR.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1131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9127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DECIDES DEIXAR TEUS PECADOS,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ENTREGAR TUA VIDA A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928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9127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TRILHARÁS, SIM, NA ÚLTIMA HORA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CAMINHO BRILHANTE DE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0519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AMIGO, HOJE TU TENS A ESCOLHA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VIDA OU MORTE, QUAL VAIS ACEITAR?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0447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DESTINO HÁ DE TER A TU’ALMA?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QUAL SERÁ NO FUTURO O TEU LAR?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AMANHÃ PODE SER MUITO TARDE,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CRISTO TE QUER LIBERTAR.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6789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AMIGO, HOJE TU TENS A ESCOLHA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VIDA OU MORTE, QUAL VAIS ACEITAR?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AMANHÃ PODE SER MUITO TARDE,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CRISTO TE QUER LIBERTAR.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 PROCURAS A PAZ NESTE MUNDO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PRAZERES QUE PASSAM EM VÃO,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MAS, NA ÚLTIMA HORA DA VIDA,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ELES NÃO, NÃO TE SATISFARÃO.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AMIGO, HOJE TU TENS A ESCOLHA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VIDA OU MORTE, QUAL VAIS ACEITAR?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6800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AMANHÃ PODE SER MUITO TARDE,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CRISTO TE QUER LIBERTAR.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8763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ACASO TU RISTE, OH AMIGO,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OUVISTE FALAR EM JESUS?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455</TotalTime>
  <Words>282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20</cp:revision>
  <dcterms:created xsi:type="dcterms:W3CDTF">2013-02-22T04:02:52Z</dcterms:created>
  <dcterms:modified xsi:type="dcterms:W3CDTF">2016-04-03T20:45:25Z</dcterms:modified>
</cp:coreProperties>
</file>