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1" r:id="rId16"/>
    <p:sldId id="782" r:id="rId17"/>
    <p:sldId id="783" r:id="rId18"/>
    <p:sldId id="784" r:id="rId19"/>
    <p:sldId id="785" r:id="rId2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03/04/2016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ROCHA ETERNA, FOI NA CRUZ,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DAR-ME VIDA, PAZ E LUZ.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PEÇO-TE PERDÃO,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CONFIO EM TEU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QUE VEM A MORTE ATRÁS,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88039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DESTA VIDA TÃO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FULGAZ;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88039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35696" y="4155926"/>
            <a:ext cx="5472608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EU AO MEU LAR SUBIR.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88039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TEU ROSTO EM GLÓRIA VIR,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88039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ROCHA ETERNA, QUE PRAZER,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88039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TEREI DE EM TI VIVER!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88039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388039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MORRESTE TU,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 DE TI UM SANGUE TAL,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ME LIMPA TODO O MAL;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35696" y="4155926"/>
            <a:ext cx="5400600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TRAZ AS BÊNÇÃOS DO PERDÃO,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GOZO, PAZ E SALVAÇÃO.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NEM TRABALHO, NEM PENAR,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PODE O PECADOR SALVAR;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SÓ TU PODES, BOM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238</TotalTime>
  <Words>114</Words>
  <Application>Microsoft Office PowerPoint</Application>
  <PresentationFormat>Apresentação na tela (16:9)</PresentationFormat>
  <Paragraphs>18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2016-04-03T22:31:30Z</dcterms:modified>
</cp:coreProperties>
</file>