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767" r:id="rId2"/>
    <p:sldId id="768" r:id="rId3"/>
    <p:sldId id="769" r:id="rId4"/>
    <p:sldId id="770" r:id="rId5"/>
    <p:sldId id="771" r:id="rId6"/>
    <p:sldId id="772" r:id="rId7"/>
    <p:sldId id="773" r:id="rId8"/>
    <p:sldId id="774" r:id="rId9"/>
    <p:sldId id="775" r:id="rId10"/>
    <p:sldId id="776" r:id="rId11"/>
    <p:sldId id="777" r:id="rId12"/>
    <p:sldId id="778" r:id="rId13"/>
    <p:sldId id="779" r:id="rId14"/>
    <p:sldId id="780" r:id="rId15"/>
    <p:sldId id="781" r:id="rId16"/>
    <p:sldId id="782" r:id="rId17"/>
    <p:sldId id="783" r:id="rId18"/>
    <p:sldId id="784" r:id="rId19"/>
    <p:sldId id="785" r:id="rId20"/>
  </p:sldIdLst>
  <p:sldSz cx="9144000" cy="5143500" type="screen16x9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FFF00"/>
    <a:srgbClr val="FFFF66"/>
    <a:srgbClr val="FFFF99"/>
    <a:srgbClr val="FF0000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828" autoAdjust="0"/>
    <p:restoredTop sz="94737" autoAdjust="0"/>
  </p:normalViewPr>
  <p:slideViewPr>
    <p:cSldViewPr>
      <p:cViewPr varScale="1">
        <p:scale>
          <a:sx n="145" d="100"/>
          <a:sy n="145" d="100"/>
        </p:scale>
        <p:origin x="324" y="12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54205E-FD90-43BC-A516-B128C9A07A79}" type="datetimeFigureOut">
              <a:rPr lang="pt-BR" smtClean="0"/>
              <a:t>03/04/2016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438DD7-4F84-4181-9422-D516705A173D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423043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47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747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47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15BC569-CC57-496E-9250-A13BE4491EA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755659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3AC327-9631-401F-B325-2CA5AED92BE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4950323"/>
      </p:ext>
    </p:extLst>
  </p:cSld>
  <p:clrMapOvr>
    <a:masterClrMapping/>
  </p:clrMapOvr>
  <p:transition spd="med">
    <p:zoom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6B7E93-B207-4D1E-BED8-3A726B2B7E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17512093"/>
      </p:ext>
    </p:extLst>
  </p:cSld>
  <p:clrMapOvr>
    <a:masterClrMapping/>
  </p:clrMapOvr>
  <p:transition spd="med">
    <p:zoom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29F577-4107-425A-B414-72487783DFE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332487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4D34D6-3867-474A-BC91-3DE24A51A7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635649"/>
      </p:ext>
    </p:extLst>
  </p:cSld>
  <p:clrMapOvr>
    <a:masterClrMapping/>
  </p:clrMapOvr>
  <p:transition spd="med">
    <p:zoom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C8CDE-649D-480B-A07E-404DB95C4E5A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67967920"/>
      </p:ext>
    </p:extLst>
  </p:cSld>
  <p:clrMapOvr>
    <a:masterClrMapping/>
  </p:clrMapOvr>
  <p:transition spd="med">
    <p:zo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E1F051-2EBA-4182-9361-C2DA9AB2832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58684620"/>
      </p:ext>
    </p:extLst>
  </p:cSld>
  <p:clrMapOvr>
    <a:masterClrMapping/>
  </p:clrMapOvr>
  <p:transition spd="med">
    <p:zoom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8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8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95624-C53B-4C19-A22D-B3CEF2DA661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639940"/>
      </p:ext>
    </p:extLst>
  </p:cSld>
  <p:clrMapOvr>
    <a:masterClrMapping/>
  </p:clrMapOvr>
  <p:transition spd="med">
    <p:zo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C990D3-3689-4600-87A1-28B2B671B0F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93744268"/>
      </p:ext>
    </p:extLst>
  </p:cSld>
  <p:clrMapOvr>
    <a:masterClrMapping/>
  </p:clrMapOvr>
  <p:transition spd="med">
    <p:zoom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779D83-1C1E-4517-8A27-FB28D61083A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866482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3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9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3" y="1076327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9E0F88-2C91-4605-A7EA-BC2A702728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899975"/>
      </p:ext>
    </p:extLst>
  </p:cSld>
  <p:clrMapOvr>
    <a:masterClrMapping/>
  </p:clrMapOvr>
  <p:transition spd="med">
    <p:zoom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pt-BR" noProof="0" smtClean="0"/>
              <a:t>Clique no ícone para adicionar uma imagem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BFE5E5-0724-49AF-90E9-1F93BB88683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3895765"/>
      </p:ext>
    </p:extLst>
  </p:cSld>
  <p:clrMapOvr>
    <a:masterClrMapping/>
  </p:clrMapOvr>
  <p:transition spd="med">
    <p:zoom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alphaModFix amt="94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estilo do título mestre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4686300"/>
            <a:ext cx="28956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4686300"/>
            <a:ext cx="1905000" cy="34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3447D209-7EA9-4C0C-9635-6EFE7E7E962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zoom/>
  </p:transition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ROCHA ETERNA, FOI NA CRUZ,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623958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DAR-ME VIDA, PAZ E LUZ.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PEÇO-TE PERDÃO, SENHOR,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POIS CONFIO EM TEU AMOR.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EIS QUE VEM A MORTE ATRÁS,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803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DESTA VIDA TÃO </a:t>
            </a: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FULGAZ;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803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4155926"/>
            <a:ext cx="5472608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QUANDO EU AO MEU LAR SUBIR.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803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 TEU ROSTO EM GLÓRIA VIR,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803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ROCHA ETERNA, QUE PRAZER,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803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EU TEREI DE EM TI VIVER!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38803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3880393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MORRESTE TU, JESUS;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95915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VEM DE TI UM SANGUE TAL,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QUE ME LIMPA TODO O MAL;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835696" y="4155926"/>
            <a:ext cx="5400600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TRAZ AS BÊNÇÃOS DO PERDÃO,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GOZO, PAZ E SALVAÇÃO.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NEM TRABALHO, NEM PENAR,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PODE O PECADOR SALVAR;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1392234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1907704" y="4155926"/>
            <a:ext cx="5328592" cy="477054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pt-BR" sz="2500" dirty="0" smtClean="0">
                <a:ln w="18415" cmpd="sng">
                  <a:noFill/>
                  <a:prstDash val="solid"/>
                </a:ln>
                <a:solidFill>
                  <a:srgbClr val="FFFFFF"/>
                </a:solidFill>
                <a:effectLst>
                  <a:outerShdw blurRad="63500" dist="88900" dir="3600000" algn="tl" rotWithShape="0">
                    <a:schemeClr val="accent1">
                      <a:lumMod val="75000"/>
                      <a:alpha val="70000"/>
                    </a:schemeClr>
                  </a:outerShdw>
                </a:effectLst>
                <a:latin typeface="Arial Rounded MT Bold" panose="020F0704030504030204" pitchFamily="34" charset="0"/>
              </a:rPr>
              <a:t>SÓ TU PODES, BOM JESUS,</a:t>
            </a:r>
            <a:endParaRPr lang="pt-BR" sz="2500" dirty="0">
              <a:ln w="18415" cmpd="sng">
                <a:noFill/>
                <a:prstDash val="solid"/>
              </a:ln>
              <a:solidFill>
                <a:srgbClr val="FFFFFF"/>
              </a:solidFill>
              <a:effectLst>
                <a:outerShdw blurRad="63500" dist="88900" dir="3600000" algn="tl" rotWithShape="0">
                  <a:schemeClr val="accent1">
                    <a:lumMod val="75000"/>
                    <a:alpha val="70000"/>
                  </a:schemeClr>
                </a:outerShdw>
              </a:effectLst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6146562"/>
      </p:ext>
    </p:extLst>
  </p:cSld>
  <p:clrMapOvr>
    <a:masterClrMapping/>
  </p:clrMapOvr>
  <p:transition spd="med">
    <p:zoom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o para Hinos">
  <a:themeElements>
    <a:clrScheme name="Estrutura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trutura padrã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anchor="ctr">
        <a:spAutoFit/>
      </a:bodyPr>
      <a:lstStyle>
        <a:defPPr algn="ctr">
          <a:defRPr sz="2500" dirty="0">
            <a:ln w="18415" cmpd="sng">
              <a:noFill/>
              <a:prstDash val="solid"/>
            </a:ln>
            <a:solidFill>
              <a:srgbClr val="FFFF00"/>
            </a:solidFill>
            <a:effectLst>
              <a:outerShdw blurRad="63500" dist="88900" dir="3600000" algn="tl" rotWithShape="0">
                <a:schemeClr val="accent1">
                  <a:lumMod val="75000"/>
                  <a:alpha val="70000"/>
                </a:schemeClr>
              </a:outerShdw>
            </a:effectLst>
            <a:latin typeface="VAGRundschrif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Estrutura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Estrutura padrã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trutura padrã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Modelo para Hinos</Template>
  <TotalTime>238</TotalTime>
  <Words>114</Words>
  <Application>Microsoft Office PowerPoint</Application>
  <PresentationFormat>Apresentação na tela (16:9)</PresentationFormat>
  <Paragraphs>18</Paragraphs>
  <Slides>19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2" baseType="lpstr">
      <vt:lpstr>Arial Rounded MT Bold</vt:lpstr>
      <vt:lpstr>Times New Roman</vt:lpstr>
      <vt:lpstr>Modelo para Hinos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Hospedes</dc:creator>
  <cp:lastModifiedBy>Studio A Mensagem</cp:lastModifiedBy>
  <cp:revision>16</cp:revision>
  <dcterms:created xsi:type="dcterms:W3CDTF">2013-02-22T04:02:52Z</dcterms:created>
  <dcterms:modified xsi:type="dcterms:W3CDTF">2016-04-03T22:31:30Z</dcterms:modified>
</cp:coreProperties>
</file>