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91" r:id="rId12"/>
    <p:sldId id="792" r:id="rId13"/>
    <p:sldId id="777" r:id="rId14"/>
    <p:sldId id="778" r:id="rId15"/>
    <p:sldId id="779" r:id="rId16"/>
    <p:sldId id="780" r:id="rId17"/>
    <p:sldId id="793" r:id="rId18"/>
    <p:sldId id="794" r:id="rId19"/>
    <p:sldId id="781" r:id="rId20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05/06/2016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ESTANDARTE DESTA IGREJA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LEVANTEMOS SEM TEMOR!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O SENHOR DO CÉU OBSERVA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 FAZENDO BEM OU MAL.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RESOLUTOS AVANÇAI,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TRABALHANDO POR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3905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ESTANDARTE LEVANTEI,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ESPALHANDO A SUA LUZ!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13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GRAÇA E GLÓRIA A TI PERTENCEM,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Ó ESPOSA DO SENHOR!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SÊ ENTÃO UM INSTRUMENTO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 SALVAR O PECADOR;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POIS ATÉ OS FINS DO MUNDO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CRISTO MESMO REINARÁ,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O DOMÍNIO DO EVANGELHO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TODA TERRA ABRANGERÁ.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RESOLUTOS AVANÇAI,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TRABALHANDO POR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15498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ESTANDARTE LEVANTEI,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ESPALHANDO A SUA LUZ!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5670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ELA É A MUITO AMADA ESPOSA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DO BENDITO SALVADOR.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É JESUS O COMANDANTE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VERDADEIRO, QUE A CONDUZ.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SOMOS NÓS OS SEUS SOLDADOS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NESTA IGREJA DE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RESOLUTOS AVANÇAI,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TRABALHANDO POR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ESTANDARTE LEVANTEI,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ESPALHANDO A SUA LUZ!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Ó IGREJA, DEDIQUEMOS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NOSSOS CORPOS AO SENHOR!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NÃO DEVEMOS SER ESCRAVOS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DO SAGAZ ENGANADOR.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AS RIQUEZAS SÃO NOS DADAS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PELA TERNA MÃO REAL,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288</TotalTime>
  <Words>165</Words>
  <Application>Microsoft Office PowerPoint</Application>
  <PresentationFormat>Apresentação na tela (16:9)</PresentationFormat>
  <Paragraphs>36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17</cp:revision>
  <dcterms:created xsi:type="dcterms:W3CDTF">2013-02-22T04:02:52Z</dcterms:created>
  <dcterms:modified xsi:type="dcterms:W3CDTF">2016-06-05T20:46:47Z</dcterms:modified>
</cp:coreProperties>
</file>