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80" r:id="rId17"/>
    <p:sldId id="793" r:id="rId18"/>
    <p:sldId id="794" r:id="rId19"/>
    <p:sldId id="781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ESTANDARTE DESTA IGREJA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LEVANTEMOS SEM TEMOR!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O SENHOR DO CÉU OBSERVA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FAZENDO BEM OU MAL.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RESOLUTOS AVANÇAI,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TRABALHANDO POR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90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ESTANDARTE LEVANTEI,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ESPALHANDO A SUA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 E GLÓRIA A TI PERTENCEM,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 ESPOSA DO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SÊ ENTÃO UM INSTRUMENTO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SALVAR O PECADOR;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ATÉ OS FINS DO MUNDO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CRISTO MESMO REINARÁ,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O DOMÍNIO DO EVANGELHO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TODA TERRA ABRANGERÁ.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RESOLUTOS AVANÇAI,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TRABALHANDO POR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1549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ESTANDARTE LEVANTEI,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ESPALHANDO A SUA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5670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ELA É A MUITO AMADA ESPOSA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BENDITO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JESUS O COMANDANTE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VERDADEIRO, QUE A CONDUZ.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SOMOS NÓS OS SEUS SOLDADOS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NESTA IGREJA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RESOLUTOS AVANÇAI,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TRABALHANDO POR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ESTANDARTE LEVANTEI,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ESPALHANDO A SUA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 IGREJA, DEDIQUEMOS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NOSSOS CORPOS AO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DEVEMOS SER ESCRAVOS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SAGAZ ENGANADOR.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AS RIQUEZAS SÃO NOS DADAS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PELA TERNA MÃO REAL,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288</TotalTime>
  <Words>165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2016-06-05T20:46:47Z</dcterms:modified>
</cp:coreProperties>
</file>