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79" r:id="rId14"/>
    <p:sldId id="780" r:id="rId15"/>
    <p:sldId id="781" r:id="rId16"/>
    <p:sldId id="782" r:id="rId17"/>
    <p:sldId id="783" r:id="rId1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17/07/2014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DA LINDA PÁTRIA ESTOU MUI LONGE,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CANSADO ESTOU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MINH’ALMA ASPIRA AO BOM REPOUSO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JUNTO DO MEU SENHOR.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SUA VINDA AQUI É CERTA;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QUANDO, NÃO O SEI;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ELE MANDA ESTAR ALERTA: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 EXÍLIO VOLTAREI.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FÉ AGUARDO, POIS, CANTANDO,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LAR NO CÉU.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SEUS PASSOS HEI DE OUVIR SOANDO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DAS NUVENS SOBRE O VÉU.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PASSARINHOS, BELAS FLORES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QUEREM ME ENCANTAR.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OH, VÃOS TERRESTRES ESPLENDORES!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LONGE ENXERGO O LAR!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122468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0918337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TENHO DE JESUS SAUDADE: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SERÁ QUE VOU?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PASSARINHOS, BELAS FLORES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QUEREM-ME ENCANTAR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OH, VÃOS TERRESTRES ESPLENDORES!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LONGE ENXERGO O LAR!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CRISTO TENHO AQUI PROMESSA: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VEM ME BUSCAR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CORAÇÃO ESTÁ COM PRESSA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QUERO JÁ VOAR.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PECADOR E CORROMPIDO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MUI CULPADO SOU,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MAS, NO SEU SANGUE REDIMIDO,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PARA A PÁTRIA VOU.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QUAL FILHO DO SEU LAR SAUDOSO,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CHEIO DE AMOR,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163</TotalTime>
  <Words>165</Words>
  <Application>Microsoft Office PowerPoint</Application>
  <PresentationFormat>Apresentação na tela (16:9)</PresentationFormat>
  <Paragraphs>32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16</cp:revision>
  <dcterms:created xsi:type="dcterms:W3CDTF">2013-02-22T04:02:52Z</dcterms:created>
  <dcterms:modified xsi:type="dcterms:W3CDTF">2014-07-17T20:37:39Z</dcterms:modified>
</cp:coreProperties>
</file>