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81" r:id="rId16"/>
    <p:sldId id="782" r:id="rId17"/>
    <p:sldId id="783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LINDA PÁTRIA ESTOU MUI LONGE,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CANSADO ESTOU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MINH’ALMA ASPIRA AO BOM REPOUSO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 DO MEU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SUA VINDA AQUI É CERTA;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QUANDO, NÃO O SEI;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ELE MANDA ESTAR ALERTA: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EXÍLIO VOLTAREI.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FÉ AGUARDO, POIS, CANTANDO,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LAR NO CÉU.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SEUS PASSOS HEI DE OUVIR SOANDO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DAS NUVENS SOBRE O VÉU.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PASSARINHOS, BELAS FLORES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QUEREM ME ENCANTAR.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VÃOS TERRESTRES ESPLENDORES!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LONGE ENXERGO O LAR!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TENHO DE JESUS SAUDADE: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SERÁ QUE VOU?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PASSARINHOS, BELAS FLORES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QUEREM-ME ENCANTAR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VÃOS TERRESTRES ESPLENDORES!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LONGE ENXERGO O LAR!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CRISTO TENHO AQUI PROMESSA: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 ME BUSCAR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CORAÇÃO ESTÁ COM PRESSA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JÁ VOAR.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PECADOR E CORROMPIDO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 CULPADO SOU,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MAS, NO SEU SANGUE REDIMIDO,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PARA A PÁTRIA VOU.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QUAL FILHO DO SEU LAR SAUDOSO,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CHEIO DE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163</TotalTime>
  <Words>165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16</cp:revision>
  <dcterms:created xsi:type="dcterms:W3CDTF">2013-02-22T04:02:52Z</dcterms:created>
  <dcterms:modified xsi:type="dcterms:W3CDTF">2014-07-17T20:37:39Z</dcterms:modified>
</cp:coreProperties>
</file>