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766" r:id="rId2"/>
    <p:sldId id="767" r:id="rId3"/>
    <p:sldId id="768" r:id="rId4"/>
    <p:sldId id="769" r:id="rId5"/>
    <p:sldId id="770" r:id="rId6"/>
    <p:sldId id="771" r:id="rId7"/>
    <p:sldId id="772" r:id="rId8"/>
    <p:sldId id="773" r:id="rId9"/>
    <p:sldId id="774" r:id="rId10"/>
    <p:sldId id="775" r:id="rId11"/>
    <p:sldId id="776" r:id="rId12"/>
    <p:sldId id="777" r:id="rId13"/>
    <p:sldId id="789" r:id="rId14"/>
    <p:sldId id="790" r:id="rId15"/>
    <p:sldId id="791" r:id="rId16"/>
    <p:sldId id="797" r:id="rId17"/>
    <p:sldId id="778" r:id="rId18"/>
    <p:sldId id="779" r:id="rId19"/>
    <p:sldId id="780" r:id="rId20"/>
    <p:sldId id="781" r:id="rId21"/>
    <p:sldId id="793" r:id="rId22"/>
    <p:sldId id="794" r:id="rId23"/>
    <p:sldId id="795" r:id="rId24"/>
    <p:sldId id="798" r:id="rId25"/>
    <p:sldId id="782" r:id="rId2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90" d="100"/>
          <a:sy n="90" d="100"/>
        </p:scale>
        <p:origin x="690" y="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17/05/2019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QUERIDO LAR,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TENHO EU NO CÉU,</a:t>
            </a:r>
          </a:p>
        </p:txBody>
      </p:sp>
    </p:spTree>
    <p:extLst>
      <p:ext uri="{BB962C8B-B14F-4D97-AF65-F5344CB8AC3E}">
        <p14:creationId xmlns:p14="http://schemas.microsoft.com/office/powerpoint/2010/main" val="3792005139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ALI NINGUÉM VAI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MAIS CHORAR;</a:t>
            </a:r>
          </a:p>
        </p:txBody>
      </p:sp>
    </p:spTree>
    <p:extLst>
      <p:ext uri="{BB962C8B-B14F-4D97-AF65-F5344CB8AC3E}">
        <p14:creationId xmlns:p14="http://schemas.microsoft.com/office/powerpoint/2010/main" val="314131107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TRISTEZA E DOR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TENTAÇÃO,</a:t>
            </a:r>
          </a:p>
        </p:txBody>
      </p:sp>
    </p:spTree>
    <p:extLst>
      <p:ext uri="{BB962C8B-B14F-4D97-AF65-F5344CB8AC3E}">
        <p14:creationId xmlns:p14="http://schemas.microsoft.com/office/powerpoint/2010/main" val="3540060971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NAQUELE LAR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ENTRARÃO.</a:t>
            </a:r>
          </a:p>
        </p:txBody>
      </p:sp>
    </p:spTree>
    <p:extLst>
      <p:ext uri="{BB962C8B-B14F-4D97-AF65-F5344CB8AC3E}">
        <p14:creationId xmlns:p14="http://schemas.microsoft.com/office/powerpoint/2010/main" val="3108067884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QUERIDO LAR,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DOCE LAR,</a:t>
            </a:r>
          </a:p>
        </p:txBody>
      </p:sp>
    </p:spTree>
    <p:extLst>
      <p:ext uri="{BB962C8B-B14F-4D97-AF65-F5344CB8AC3E}">
        <p14:creationId xmlns:p14="http://schemas.microsoft.com/office/powerpoint/2010/main" val="3385857558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ONDE EU PRA SEMPRE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IREI MORAR!</a:t>
            </a:r>
          </a:p>
        </p:txBody>
      </p:sp>
    </p:spTree>
    <p:extLst>
      <p:ext uri="{BB962C8B-B14F-4D97-AF65-F5344CB8AC3E}">
        <p14:creationId xmlns:p14="http://schemas.microsoft.com/office/powerpoint/2010/main" val="3899464833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UM POUCO MAIS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EU PARTIREI,</a:t>
            </a:r>
          </a:p>
        </p:txBody>
      </p:sp>
    </p:spTree>
    <p:extLst>
      <p:ext uri="{BB962C8B-B14F-4D97-AF65-F5344CB8AC3E}">
        <p14:creationId xmlns:p14="http://schemas.microsoft.com/office/powerpoint/2010/main" val="623523177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COM JESUS DESCANSAREI</a:t>
            </a:r>
          </a:p>
        </p:txBody>
      </p:sp>
    </p:spTree>
    <p:extLst>
      <p:ext uri="{BB962C8B-B14F-4D97-AF65-F5344CB8AC3E}">
        <p14:creationId xmlns:p14="http://schemas.microsoft.com/office/powerpoint/2010/main" val="2281791274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IRÃO GOZAR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LAR DE LUZ,</a:t>
            </a:r>
          </a:p>
        </p:txBody>
      </p:sp>
    </p:spTree>
    <p:extLst>
      <p:ext uri="{BB962C8B-B14F-4D97-AF65-F5344CB8AC3E}">
        <p14:creationId xmlns:p14="http://schemas.microsoft.com/office/powerpoint/2010/main" val="649074618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SÓ TEUS REMIDOS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Ó JESUS,</a:t>
            </a:r>
          </a:p>
        </p:txBody>
      </p:sp>
    </p:spTree>
    <p:extLst>
      <p:ext uri="{BB962C8B-B14F-4D97-AF65-F5344CB8AC3E}">
        <p14:creationId xmlns:p14="http://schemas.microsoft.com/office/powerpoint/2010/main" val="2047653615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EU SEI QUE CRISTO,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SENHOR,</a:t>
            </a:r>
          </a:p>
        </p:txBody>
      </p:sp>
    </p:spTree>
    <p:extLst>
      <p:ext uri="{BB962C8B-B14F-4D97-AF65-F5344CB8AC3E}">
        <p14:creationId xmlns:p14="http://schemas.microsoft.com/office/powerpoint/2010/main" val="2385303343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ALÉM DO MUNDO,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ALÉM DO VÉU;</a:t>
            </a: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 ESPERA ALI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LAR DE AMOR.</a:t>
            </a:r>
          </a:p>
        </p:txBody>
      </p:sp>
    </p:spTree>
    <p:extLst>
      <p:ext uri="{BB962C8B-B14F-4D97-AF65-F5344CB8AC3E}">
        <p14:creationId xmlns:p14="http://schemas.microsoft.com/office/powerpoint/2010/main" val="1337673652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QUERIDO LAR,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DOCE LAR,</a:t>
            </a:r>
          </a:p>
        </p:txBody>
      </p:sp>
    </p:spTree>
    <p:extLst>
      <p:ext uri="{BB962C8B-B14F-4D97-AF65-F5344CB8AC3E}">
        <p14:creationId xmlns:p14="http://schemas.microsoft.com/office/powerpoint/2010/main" val="555570666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ONDE EU PRA SEMPRE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IREI MORAR!</a:t>
            </a:r>
          </a:p>
        </p:txBody>
      </p:sp>
    </p:spTree>
    <p:extLst>
      <p:ext uri="{BB962C8B-B14F-4D97-AF65-F5344CB8AC3E}">
        <p14:creationId xmlns:p14="http://schemas.microsoft.com/office/powerpoint/2010/main" val="2663914533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UM POUCO MAIS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EU PARTIREI,</a:t>
            </a:r>
          </a:p>
        </p:txBody>
      </p:sp>
    </p:spTree>
    <p:extLst>
      <p:ext uri="{BB962C8B-B14F-4D97-AF65-F5344CB8AC3E}">
        <p14:creationId xmlns:p14="http://schemas.microsoft.com/office/powerpoint/2010/main" val="2884808243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COM JESUS DESCANSAREI</a:t>
            </a:r>
          </a:p>
        </p:txBody>
      </p:sp>
    </p:spTree>
    <p:extLst>
      <p:ext uri="{BB962C8B-B14F-4D97-AF65-F5344CB8AC3E}">
        <p14:creationId xmlns:p14="http://schemas.microsoft.com/office/powerpoint/2010/main" val="2835581789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379317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VIVER ALI SERÁ PRAZER,</a:t>
            </a:r>
          </a:p>
        </p:txBody>
      </p:sp>
    </p:spTree>
    <p:extLst>
      <p:ext uri="{BB962C8B-B14F-4D97-AF65-F5344CB8AC3E}">
        <p14:creationId xmlns:p14="http://schemas.microsoft.com/office/powerpoint/2010/main" val="378437613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68860" y="4155926"/>
            <a:ext cx="4806280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ISSO TANTO O ALMEJO VER!</a:t>
            </a:r>
          </a:p>
        </p:txBody>
      </p:sp>
    </p:spTree>
    <p:extLst>
      <p:ext uri="{BB962C8B-B14F-4D97-AF65-F5344CB8AC3E}">
        <p14:creationId xmlns:p14="http://schemas.microsoft.com/office/powerpoint/2010/main" val="1911183446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QUERIDO LAR,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DOCE LAR,</a:t>
            </a:r>
          </a:p>
        </p:txBody>
      </p:sp>
    </p:spTree>
    <p:extLst>
      <p:ext uri="{BB962C8B-B14F-4D97-AF65-F5344CB8AC3E}">
        <p14:creationId xmlns:p14="http://schemas.microsoft.com/office/powerpoint/2010/main" val="2891029501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ONDE EU PARA SEMPRE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IREI MORAR!</a:t>
            </a:r>
          </a:p>
        </p:txBody>
      </p:sp>
    </p:spTree>
    <p:extLst>
      <p:ext uri="{BB962C8B-B14F-4D97-AF65-F5344CB8AC3E}">
        <p14:creationId xmlns:p14="http://schemas.microsoft.com/office/powerpoint/2010/main" val="3339655853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UM POUCO MAIS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EU PARTIREI,</a:t>
            </a:r>
          </a:p>
        </p:txBody>
      </p:sp>
    </p:spTree>
    <p:extLst>
      <p:ext uri="{BB962C8B-B14F-4D97-AF65-F5344CB8AC3E}">
        <p14:creationId xmlns:p14="http://schemas.microsoft.com/office/powerpoint/2010/main" val="3703352323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COM JESUS DESCANSAREI</a:t>
            </a:r>
          </a:p>
        </p:txBody>
      </p:sp>
    </p:spTree>
    <p:extLst>
      <p:ext uri="{BB962C8B-B14F-4D97-AF65-F5344CB8AC3E}">
        <p14:creationId xmlns:p14="http://schemas.microsoft.com/office/powerpoint/2010/main" val="362991171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QUERIDO LAR,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ALEGRE LAR!</a:t>
            </a:r>
          </a:p>
        </p:txBody>
      </p:sp>
    </p:spTree>
    <p:extLst>
      <p:ext uri="{BB962C8B-B14F-4D97-AF65-F5344CB8AC3E}">
        <p14:creationId xmlns:p14="http://schemas.microsoft.com/office/powerpoint/2010/main" val="76128076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159</TotalTime>
  <Words>159</Words>
  <Application>Microsoft Office PowerPoint</Application>
  <PresentationFormat>Apresentação na tela (16:9)</PresentationFormat>
  <Paragraphs>43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8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иαтhαи gαrciαs</cp:lastModifiedBy>
  <cp:revision>13</cp:revision>
  <dcterms:created xsi:type="dcterms:W3CDTF">2013-02-22T04:02:52Z</dcterms:created>
  <dcterms:modified xsi:type="dcterms:W3CDTF">2019-05-17T23:05:20Z</dcterms:modified>
</cp:coreProperties>
</file>