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7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8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90" d="100"/>
          <a:sy n="90" d="100"/>
        </p:scale>
        <p:origin x="690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 LAR,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TENHO EU NO CÉU,</a:t>
            </a: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ALI NINGUÉM VAI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CHORAR;</a:t>
            </a: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TRISTEZA E DOR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TENTAÇÃO,</a:t>
            </a: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NAQUELE LAR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ENTRARÃO.</a:t>
            </a: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 LAR,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DOCE LAR,</a:t>
            </a:r>
          </a:p>
        </p:txBody>
      </p:sp>
    </p:spTree>
    <p:extLst>
      <p:ext uri="{BB962C8B-B14F-4D97-AF65-F5344CB8AC3E}">
        <p14:creationId xmlns:p14="http://schemas.microsoft.com/office/powerpoint/2010/main" val="338585755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EU PRA SEMPRE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IREI MORAR!</a:t>
            </a:r>
          </a:p>
        </p:txBody>
      </p:sp>
    </p:spTree>
    <p:extLst>
      <p:ext uri="{BB962C8B-B14F-4D97-AF65-F5344CB8AC3E}">
        <p14:creationId xmlns:p14="http://schemas.microsoft.com/office/powerpoint/2010/main" val="3899464833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 POUCO MAIS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EU PARTIREI,</a:t>
            </a:r>
          </a:p>
        </p:txBody>
      </p:sp>
    </p:spTree>
    <p:extLst>
      <p:ext uri="{BB962C8B-B14F-4D97-AF65-F5344CB8AC3E}">
        <p14:creationId xmlns:p14="http://schemas.microsoft.com/office/powerpoint/2010/main" val="623523177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JESUS DESCANSAREI</a:t>
            </a:r>
          </a:p>
        </p:txBody>
      </p:sp>
    </p:spTree>
    <p:extLst>
      <p:ext uri="{BB962C8B-B14F-4D97-AF65-F5344CB8AC3E}">
        <p14:creationId xmlns:p14="http://schemas.microsoft.com/office/powerpoint/2010/main" val="2281791274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IRÃO GOZAR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LAR DE LUZ,</a:t>
            </a: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TEUS REMIDOS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JESUS,</a:t>
            </a: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EU SEI QUE CRISTO,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SENHOR,</a:t>
            </a: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ALÉM DO MUNDO,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ALÉM DO VÉU;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ESPERA ALI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LAR DE AMOR.</a:t>
            </a: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 LAR,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DOCE LAR,</a:t>
            </a:r>
          </a:p>
        </p:txBody>
      </p:sp>
    </p:spTree>
    <p:extLst>
      <p:ext uri="{BB962C8B-B14F-4D97-AF65-F5344CB8AC3E}">
        <p14:creationId xmlns:p14="http://schemas.microsoft.com/office/powerpoint/2010/main" val="555570666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EU PRA SEMPRE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IREI MORAR!</a:t>
            </a:r>
          </a:p>
        </p:txBody>
      </p:sp>
    </p:spTree>
    <p:extLst>
      <p:ext uri="{BB962C8B-B14F-4D97-AF65-F5344CB8AC3E}">
        <p14:creationId xmlns:p14="http://schemas.microsoft.com/office/powerpoint/2010/main" val="2663914533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 POUCO MAIS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EU PARTIREI,</a:t>
            </a:r>
          </a:p>
        </p:txBody>
      </p:sp>
    </p:spTree>
    <p:extLst>
      <p:ext uri="{BB962C8B-B14F-4D97-AF65-F5344CB8AC3E}">
        <p14:creationId xmlns:p14="http://schemas.microsoft.com/office/powerpoint/2010/main" val="288480824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JESUS DESCANSAREI</a:t>
            </a:r>
          </a:p>
        </p:txBody>
      </p:sp>
    </p:spTree>
    <p:extLst>
      <p:ext uri="{BB962C8B-B14F-4D97-AF65-F5344CB8AC3E}">
        <p14:creationId xmlns:p14="http://schemas.microsoft.com/office/powerpoint/2010/main" val="2835581789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VIVER ALI SERÁ PRAZER,</a:t>
            </a: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68860" y="4155926"/>
            <a:ext cx="4806280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ISSO TANTO O ALMEJO VER!</a:t>
            </a: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 LAR,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DOCE LAR,</a:t>
            </a: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EU PARA SEMPRE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IREI MORAR!</a:t>
            </a: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 POUCO MAIS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EU PARTIREI,</a:t>
            </a: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JESUS DESCANSAREI</a:t>
            </a: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 LAR,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ALEGRE LAR!</a:t>
            </a: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159</TotalTime>
  <Words>159</Words>
  <Application>Microsoft Office PowerPoint</Application>
  <PresentationFormat>Apresentação na tela (16:9)</PresentationFormat>
  <Paragraphs>43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иαтhαи gαrciαs</cp:lastModifiedBy>
  <cp:revision>13</cp:revision>
  <dcterms:created xsi:type="dcterms:W3CDTF">2013-02-22T04:02:52Z</dcterms:created>
  <dcterms:modified xsi:type="dcterms:W3CDTF">2019-05-17T23:05:20Z</dcterms:modified>
</cp:coreProperties>
</file>