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91" r:id="rId8"/>
    <p:sldId id="792" r:id="rId9"/>
    <p:sldId id="773" r:id="rId10"/>
    <p:sldId id="774" r:id="rId11"/>
    <p:sldId id="793" r:id="rId12"/>
    <p:sldId id="794" r:id="rId13"/>
    <p:sldId id="775" r:id="rId14"/>
    <p:sldId id="776" r:id="rId15"/>
    <p:sldId id="795" r:id="rId16"/>
    <p:sldId id="796" r:id="rId17"/>
    <p:sldId id="777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90" d="100"/>
          <a:sy n="90" d="100"/>
        </p:scale>
        <p:origin x="690" y="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17/05/2019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BREVE A VIDA VAI FINDAR;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AQUI NÃO MAIS EU CANTAREI,</a:t>
            </a: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“FIEL, BOM SERVO, BEM ESTÁ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DESFRUTA O GOZO DO SENHOR”.</a:t>
            </a: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308681469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2682186807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MEU JESUS EU VOU VIVER,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FAZER A MINHA LUZ BRILHAR,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CADA DIA VOU FAZER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AQUILO QUE AO SENHOR HONRAR.</a:t>
            </a: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2263624242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3250666894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PORQUE NO CÉU IREI MORAR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LÁ NA PRESENÇA DO MEU REI.</a:t>
            </a: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CHEGANDO O DIA DE ESPLENDOR,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JESUS ME VIER BUSCAR,</a:t>
            </a: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BEM CERTO ESTOU DE QUE O SENHOR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A MIM DARÁ LUGAR.</a:t>
            </a: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2605444578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FACE A FACE VÊ-LO-EI!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GRAÇA SALVO, CANTAREI!</a:t>
            </a:r>
          </a:p>
        </p:txBody>
      </p:sp>
    </p:spTree>
    <p:extLst>
      <p:ext uri="{BB962C8B-B14F-4D97-AF65-F5344CB8AC3E}">
        <p14:creationId xmlns:p14="http://schemas.microsoft.com/office/powerpoint/2010/main" val="668490140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ALI A VOZ ME SOARÁ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CRISTO ETERNO REDENTOR;</a:t>
            </a: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169</TotalTime>
  <Words>195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иαтhαи gαrciαs</cp:lastModifiedBy>
  <cp:revision>17</cp:revision>
  <dcterms:created xsi:type="dcterms:W3CDTF">2013-02-22T04:02:52Z</dcterms:created>
  <dcterms:modified xsi:type="dcterms:W3CDTF">2019-05-17T23:07:28Z</dcterms:modified>
</cp:coreProperties>
</file>