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7" r:id="rId8"/>
    <p:sldId id="798" r:id="rId9"/>
    <p:sldId id="773" r:id="rId10"/>
    <p:sldId id="774" r:id="rId11"/>
    <p:sldId id="775" r:id="rId12"/>
    <p:sldId id="799" r:id="rId13"/>
    <p:sldId id="800" r:id="rId14"/>
    <p:sldId id="801" r:id="rId15"/>
    <p:sldId id="802" r:id="rId16"/>
    <p:sldId id="777" r:id="rId17"/>
    <p:sldId id="778" r:id="rId18"/>
    <p:sldId id="780" r:id="rId19"/>
    <p:sldId id="803" r:id="rId20"/>
    <p:sldId id="804" r:id="rId21"/>
    <p:sldId id="805" r:id="rId22"/>
    <p:sldId id="806" r:id="rId23"/>
    <p:sldId id="781" r:id="rId2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06/01/2016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ME AMA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TIROU-ME DA LAMA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91276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LUTA É PESADA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NA ESTRADA E VOU PROSSEGUIR.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2068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NÃO TENHO MEDO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TUDO PERCEBO TUA PROTEÇÃO.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ESPINHOS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121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SOZINHO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CONFIO EM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2093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ESPINHOS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202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SOZINHO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CONFIO EM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7359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HOMEM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RECLAMA QUANDO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ESTÁ NA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LAMA SEM CRISTO JESUS,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QUER TER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SOSSEGO E VIDA SEM MEDO, ACEITA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ELE É QUEM TE SALVA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LIVRA TUA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ALMA,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CREIO ASSIM,</a:t>
            </a: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ESPINHOS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835663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FEZ TUDO POR MIM.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 DEU VIDA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ETERNA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SOZINHO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CONFIO EM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3604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ESPINHOS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413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SOZINHO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CONFIO EM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2717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ME GOVERNA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CREIO ASSIM.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CRENTE NÃO CANSA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TEM ESPERANÇA E VIVE ASSIM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ESPINHOS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SOZINHO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CONFIO EM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VEJO NA ESTRADA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ESPINHOS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11928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ESTOU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SOZINHO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CONFIO EM TI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92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ME SEGURA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MINHA JORNADA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DEIXA EU CAIR.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247</TotalTime>
  <Words>181</Words>
  <Application>Microsoft Office PowerPoint</Application>
  <PresentationFormat>Apresentação na tela (16:9)</PresentationFormat>
  <Paragraphs>41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18</cp:revision>
  <dcterms:created xsi:type="dcterms:W3CDTF">2013-02-22T04:02:52Z</dcterms:created>
  <dcterms:modified xsi:type="dcterms:W3CDTF">2016-01-06T21:43:45Z</dcterms:modified>
</cp:coreProperties>
</file>