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81" r:id="rId19"/>
    <p:sldId id="794" r:id="rId20"/>
    <p:sldId id="795" r:id="rId21"/>
    <p:sldId id="796" r:id="rId22"/>
    <p:sldId id="782" r:id="rId2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SEI DIZER COMO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PUDE SER AMADO,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TAMBÉM SOU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ELE REDIMIDO,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MUITO FELIZ PARA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CÉU SEGUINDO VOU.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AMOR 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QUIS ME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5615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SÓ NÃO SEI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EXPLICAR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TER PECADO,</a:t>
            </a:r>
          </a:p>
        </p:txBody>
      </p:sp>
    </p:spTree>
    <p:extLst>
      <p:ext uri="{BB962C8B-B14F-4D97-AF65-F5344CB8AC3E}">
        <p14:creationId xmlns:p14="http://schemas.microsoft.com/office/powerpoint/2010/main" val="284593455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TRISTE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ENTREGOU-SE EM MEU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9609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CHEGAR 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MOMENTO DA PARTIDA,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ENTRAREI 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PAÍS DA ETERNA LUZ.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ENTÃO ALI NO FULGOR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ETERNA VIDA,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VIVEREI PARA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COM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AMOR 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QUIS ME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77410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MEU JESUS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MORREU PRA ME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SÓ NÃO SEI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EXPLICAR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TER PECADO,</a:t>
            </a:r>
          </a:p>
        </p:txBody>
      </p:sp>
    </p:spTree>
    <p:extLst>
      <p:ext uri="{BB962C8B-B14F-4D97-AF65-F5344CB8AC3E}">
        <p14:creationId xmlns:p14="http://schemas.microsoft.com/office/powerpoint/2010/main" val="31763421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TRISTE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ENTREGOU-SE EM MEU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06552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TAMBÉM NÃO SEI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EXPLICAR SEM TER PECADO,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TRISTE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ENTREGOU-SE EM MEU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AMOR DE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QUIS ME SALVAR.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SÓ NÃO SEI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EXPLICAR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TER PECADO,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TRISTE CRUZ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ENTREGOU-SE EM MEU LUGAR.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AGORA SEI QUE SOU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 E SOU REMIDO.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MEU JESUS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MORREU PRA ME SALVAR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173</Words>
  <Application>Microsoft Office PowerPoint</Application>
  <PresentationFormat>Apresentação na tela (16:9)</PresentationFormat>
  <Paragraphs>42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2015-02-10T19:46:07Z</dcterms:modified>
</cp:coreProperties>
</file>