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91" r:id="rId16"/>
    <p:sldId id="792" r:id="rId17"/>
    <p:sldId id="781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11/02/2015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NESTE MOMENTO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PEGO NA CANETA.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ATÉ HOJE O SENHOR ME CONCEDEU.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AGRADEÇO PELO PÃO DE CADA DIA,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PELA GRAÇA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ALMA RECEBEU.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AGRADEÇO A JESUS PELA MENSAGEM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PELOS VERSOS QUE A MIM ELE INSPIROU.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ENCERRAR ESTA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HUMILDE CANÇÃO,</a:t>
            </a: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ROGO A DEUS PRA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DAR-ME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SEU AMOR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CANTO, CANTO FELIZ,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JESUS MORA NO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2391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EU SOU FELIZ,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FELICIDADE É TER JESUS NO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83712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ESCREVER ESTA HUMILD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CANÇÃO.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AGRADECENDO A JESUS NOSSO SENHOR,</a:t>
            </a: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TRANSFORMAR O MEU POBRE CORAÇÃO.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AGRADEÇO A JESUS TODAS AS VEZES,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ME LEMBRO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OUTRORA FUI PERDIDO,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O SENHOR MORREU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CRUZ PARA SALVAR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SALVOU A MIM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É O MEU AMIGO.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CANTO, CANTO FELIZ,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JESUS MORA NO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EU SOU FELIZ,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FELICIDADE É TER JESUS NO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AGRADEÇO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TODAS AS BENÇÃOS.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173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2015-02-11T11:48:42Z</dcterms:modified>
</cp:coreProperties>
</file>