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95" r:id="rId6"/>
    <p:sldId id="796" r:id="rId7"/>
    <p:sldId id="771" r:id="rId8"/>
    <p:sldId id="772" r:id="rId9"/>
    <p:sldId id="791" r:id="rId10"/>
    <p:sldId id="792" r:id="rId11"/>
    <p:sldId id="797" r:id="rId12"/>
    <p:sldId id="798" r:id="rId13"/>
    <p:sldId id="773" r:id="rId14"/>
    <p:sldId id="774" r:id="rId15"/>
    <p:sldId id="793" r:id="rId16"/>
    <p:sldId id="794" r:id="rId17"/>
    <p:sldId id="799" r:id="rId18"/>
    <p:sldId id="800" r:id="rId19"/>
    <p:sldId id="775" r:id="rId20"/>
    <p:sldId id="776" r:id="rId21"/>
    <p:sldId id="777" r:id="rId22"/>
    <p:sldId id="778" r:id="rId23"/>
    <p:sldId id="801" r:id="rId24"/>
    <p:sldId id="802" r:id="rId25"/>
    <p:sldId id="779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TEM PROMETIDO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 OS HOMENS SALVAR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549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667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942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POSSO JAMAIS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DESSE AMOR DUVIDAR;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POSSO SENÃO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SEUS PÉS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PROSTRAR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615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748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66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6131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QUANDO NA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ESTIVER COM O 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QUEM NO SEU FILHO,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CONFIAR.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TODOS OS SANTOS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CANTAREI;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 AO CORDEIRO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NOS RESGATOU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O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 ALMA LAVOU!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 AO CORDEIRO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NOS RESGATOU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981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O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 ALMA LAVOU!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164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515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SALVO EU ESTOU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NA CRUZ.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49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PERDIDO EM PECADOS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CRISTO VIU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SOBRE O CALVÁRIO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ALMA REMIU.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ALELUIA! JÁ CREIO,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EU CREIO EM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246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194</TotalTime>
  <Words>207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Igreja Cristã</cp:lastModifiedBy>
  <cp:revision>18</cp:revision>
  <dcterms:created xsi:type="dcterms:W3CDTF">2013-02-22T04:02:52Z</dcterms:created>
  <dcterms:modified xsi:type="dcterms:W3CDTF">2015-01-21T21:23:19Z</dcterms:modified>
</cp:coreProperties>
</file>