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767" r:id="rId2"/>
    <p:sldId id="768" r:id="rId3"/>
    <p:sldId id="769" r:id="rId4"/>
    <p:sldId id="770" r:id="rId5"/>
    <p:sldId id="795" r:id="rId6"/>
    <p:sldId id="796" r:id="rId7"/>
    <p:sldId id="771" r:id="rId8"/>
    <p:sldId id="772" r:id="rId9"/>
    <p:sldId id="791" r:id="rId10"/>
    <p:sldId id="792" r:id="rId11"/>
    <p:sldId id="797" r:id="rId12"/>
    <p:sldId id="798" r:id="rId13"/>
    <p:sldId id="773" r:id="rId14"/>
    <p:sldId id="774" r:id="rId15"/>
    <p:sldId id="793" r:id="rId16"/>
    <p:sldId id="794" r:id="rId17"/>
    <p:sldId id="799" r:id="rId18"/>
    <p:sldId id="800" r:id="rId19"/>
    <p:sldId id="775" r:id="rId20"/>
    <p:sldId id="776" r:id="rId21"/>
    <p:sldId id="777" r:id="rId22"/>
    <p:sldId id="778" r:id="rId23"/>
    <p:sldId id="801" r:id="rId24"/>
    <p:sldId id="802" r:id="rId25"/>
    <p:sldId id="779" r:id="rId26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28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324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21/01/2015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DEUS TEM PROMETIDO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ENTRE OS HOMENS SALVAR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SALVO EU ESTOU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PELO SANGUE NA CRUZ.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 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55490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ALELUIA! JÁ CREIO,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SIM EU CREIO EM JESUS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66676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SALVO EU ESTOU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PELO SANGUE NA CRUZ.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 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09428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NÃO POSSO JAMAIS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DESSE AMOR DUVIDAR;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NÃO POSSO SENÃO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SEUS PÉS </a:t>
            </a:r>
            <a:r>
              <a:rPr lang="pt-BR" sz="250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ME </a:t>
            </a:r>
            <a:r>
              <a:rPr lang="pt-BR" sz="250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PROSTRAR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ALELUIA! JÁ CREIO,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SIM EU CREIO EM JESUS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96159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SALVO EU ESTOU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PELO SANGUE NA CRUZ.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 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74830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ALELUIA! JÁ CREIO,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SIM EU CREIO EM JESUS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96619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SALVO EU ESTOU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PELO SANGUE NA CRUZ.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 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61310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QUANDO NA GLÓRIA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ESTIVER COM O REI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QUEM NO SEU FILHO,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JESUS, CONFIAR.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COM TODOS OS SANTOS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ALI CANTAREI;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ALELUIA AO CORDEIRO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NOS RESGATOU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97758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COM O SEU SANGUE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NOSSA ALMA LAVOU!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7770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ALELUIA AO CORDEIRO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NOS RESGATOU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09818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COM O SEU SANGUE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NOSSA ALMA LAVOU!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51645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582910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ALELUIA! JÁ CREIO,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SIM EU CREIO EM JESUS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SALVO EU ESTOU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PELO SANGUE NA CRUZ.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 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ALELUIA! JÁ CREIO,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SIM EU CREIO EM JESUS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75159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SALVO EU ESTOU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PELO SANGUE NA CRUZ.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 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24972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PERDIDO EM PECADOS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MIM CRISTO VIU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SOBRE O CALVÁRIO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MINHA ALMA REMIU.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ALELUIA! JÁ CREIO,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SIM EU CREIO EM JESUS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12461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194</TotalTime>
  <Words>207</Words>
  <Application>Microsoft Office PowerPoint</Application>
  <PresentationFormat>Apresentação na tela (16:9)</PresentationFormat>
  <Paragraphs>48</Paragraphs>
  <Slides>25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8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Igreja Cristã</cp:lastModifiedBy>
  <cp:revision>18</cp:revision>
  <dcterms:created xsi:type="dcterms:W3CDTF">2013-02-22T04:02:52Z</dcterms:created>
  <dcterms:modified xsi:type="dcterms:W3CDTF">2015-01-21T21:23:19Z</dcterms:modified>
</cp:coreProperties>
</file>