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  <p:sldId id="784" r:id="rId19"/>
    <p:sldId id="785" r:id="rId20"/>
    <p:sldId id="786" r:id="rId21"/>
    <p:sldId id="787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11/02/2015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AMOR DE DEUS BENDITO,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TUDO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PROCLAMAMOS COM CERTEZA: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“VAI TUDO BEM!”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POIS, SE DEUS É QUEM NOS GUIA,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TERNAMENTE NOS VIGIA,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BONDADE NOITE E DIA,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ESTÁ BEM.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NOS CAMINHOS ESCABROSOS,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TUDO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OU POR MARES TENEBROSOS,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TUDO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JESUS TUDO OBEDECE;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O MESMO PERMANECE;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NEM UM SÓ DOS SEUS ESQUECE.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ESTÁ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 NA VIDA, QUER NA MORTE,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TUDO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QUÃO FELIZ É A NOSSA SORTE!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TUDO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SANGUE RESGATADO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DO MUNDO SEPARADOS,</a:t>
            </a:r>
          </a:p>
        </p:txBody>
      </p:sp>
    </p:spTree>
    <p:extLst>
      <p:ext uri="{BB962C8B-B14F-4D97-AF65-F5344CB8AC3E}">
        <p14:creationId xmlns:p14="http://schemas.microsoft.com/office/powerpoint/2010/main" val="4077979494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AMOR É INFINITO;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TUDO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SENDO POR JESUS GUIADOS,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ESTÁ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45470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7023016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ESSE AMOR NOS TEM PROVADO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SEU FILHO MUITO AMADO,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POR NÓS FOI IMOLADO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ESTÁ BEM.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CONQUISTOU VITÓRIA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TUDO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ASSENTADO ESTÁ NA GLÓRIA;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TUDO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AMOR É IMUTÁVEL!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PODER É INABALÁVEL,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SEU CUIDADO É INCANSÁVEL.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ESTÁ BEM.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DOENÇA OU NA TRISTEZA,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VAI TUDO BEM!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194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2015-02-11T11:55:15Z</dcterms:modified>
</cp:coreProperties>
</file>