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3" r:id="rId8"/>
    <p:sldId id="774" r:id="rId9"/>
    <p:sldId id="775" r:id="rId10"/>
    <p:sldId id="776" r:id="rId11"/>
    <p:sldId id="777" r:id="rId12"/>
    <p:sldId id="778" r:id="rId13"/>
    <p:sldId id="779" r:id="rId14"/>
    <p:sldId id="780" r:id="rId15"/>
    <p:sldId id="781" r:id="rId16"/>
    <p:sldId id="782" r:id="rId17"/>
    <p:sldId id="783" r:id="rId18"/>
    <p:sldId id="784" r:id="rId19"/>
    <p:sldId id="785" r:id="rId20"/>
    <p:sldId id="786" r:id="rId21"/>
    <p:sldId id="787" r:id="rId22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115" d="100"/>
          <a:sy n="115" d="100"/>
        </p:scale>
        <p:origin x="438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11/02/2015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PELO AMOR DE DEUS BENDITO,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VAI TUDO BEM!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PROCLAMAMOS COM CERTEZA: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“VAI TUDO BEM!”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POIS, SE DEUS É QUEM NOS GUIA,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TERNAMENTE NOS VIGIA,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977582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COM BONDADE NOITE E DIA,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TUDO ESTÁ BEM.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77709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NOS CAMINHOS ESCABROSOS,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VAI TUDO BEM!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829108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OU POR MARES TENEBROSOS,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VAI TUDO BEM!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980845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JESUS TUDO OBEDECE;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SEMPRE O MESMO PERMANECE;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130059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NEM UM SÓ DOS SEUS ESQUECE.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TUDO ESTÁ BEM!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122468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QUER NA VIDA, QUER NA MORTE,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VAI TUDO BEM!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918337"/>
      </p:ext>
    </p:extLst>
  </p:cSld>
  <p:clrMapOvr>
    <a:masterClrMapping/>
  </p:clrMapOvr>
  <p:transition spd="med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QUÃO FELIZ É A NOSSA SORTE!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VAI TUDO BEM!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425114"/>
      </p:ext>
    </p:extLst>
  </p:cSld>
  <p:clrMapOvr>
    <a:masterClrMapping/>
  </p:clrMapOvr>
  <p:transition spd="med"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PELO SANGUE RESGATADO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DO MUNDO SEPARADOS,</a:t>
            </a:r>
          </a:p>
        </p:txBody>
      </p:sp>
    </p:spTree>
    <p:extLst>
      <p:ext uri="{BB962C8B-B14F-4D97-AF65-F5344CB8AC3E}">
        <p14:creationId xmlns:p14="http://schemas.microsoft.com/office/powerpoint/2010/main" val="4077979494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SEU AMOR É INFINITO;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VAI TUDO BEM!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SENDO POR JESUS GUIADOS,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TUDO ESTÁ BEM!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945470"/>
      </p:ext>
    </p:extLst>
  </p:cSld>
  <p:clrMapOvr>
    <a:masterClrMapping/>
  </p:clrMapOvr>
  <p:transition spd="med"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7023016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ESSE AMOR NOS TEM PROVADO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EM SEU FILHO MUITO AMADO,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POR NÓS FOI IMOLADO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TUDO ESTÁ BEM.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CRISTO CONQUISTOU VITÓRIA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VAI TUDO BEM!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ASSENTADO ESTÁ NA GLÓRIA;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VAI TUDO BEM!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SEU AMOR É IMUTÁVEL!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SEU PODER É INABALÁVEL,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SEU CUIDADO É INCANSÁVEL.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TUDO ESTÁ BEM.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NA DOENÇA OU NA TRISTEZA,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VAI TUDO BEM!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133</TotalTime>
  <Words>194</Words>
  <Application>Microsoft Office PowerPoint</Application>
  <PresentationFormat>Apresentação na tela (16:9)</PresentationFormat>
  <Paragraphs>40</Paragraphs>
  <Slides>21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4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Operador</cp:lastModifiedBy>
  <cp:revision>15</cp:revision>
  <dcterms:created xsi:type="dcterms:W3CDTF">2013-02-22T04:02:52Z</dcterms:created>
  <dcterms:modified xsi:type="dcterms:W3CDTF">2015-02-11T11:55:15Z</dcterms:modified>
</cp:coreProperties>
</file>