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1" r:id="rId14"/>
    <p:sldId id="792" r:id="rId15"/>
    <p:sldId id="793" r:id="rId16"/>
    <p:sldId id="794" r:id="rId17"/>
    <p:sldId id="779" r:id="rId18"/>
    <p:sldId id="780" r:id="rId19"/>
    <p:sldId id="781" r:id="rId20"/>
    <p:sldId id="782" r:id="rId21"/>
    <p:sldId id="795" r:id="rId22"/>
    <p:sldId id="796" r:id="rId23"/>
    <p:sldId id="797" r:id="rId24"/>
    <p:sldId id="798" r:id="rId25"/>
    <p:sldId id="783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16/03/2016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À MINHA ALMA, Ó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FALA-ME COM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CONCEDE-ME ALEGRIA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GOZO EM ORAÇÃO.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FAZE-ME CONSAGRADO.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MUI PRONTO A TRABALHAR.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DO REINO ETERNO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VINDA ABREVIAR.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FAZE-ME OUVIR BEM MANSO,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SUAVE MURMURAR: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32880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“NA CRUZ VERTI MEU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TE LIBERTAR”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47502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FALA-ME CADA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COM TERNO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7574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SEGREDA AO MEU OUVIDO: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“TU TENS UM SALVADOR!”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1344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COMO NA ANTIGUIDADE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MOSTRAVAS TEU QUERER,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REVELA-ME HOJE E SEMPRE</a:t>
            </a:r>
          </a:p>
          <a:p>
            <a:pPr algn="ctr">
              <a:defRPr/>
            </a:pPr>
            <a:r>
              <a:rPr lang="pt-BR" sz="250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QUAL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SEJA O MEU DEVER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A TI SOMENTE EU QUERO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LOUVORES ENTOAR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SEGREDA, COM TERNURA: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“EU SOU TEU SALVADOR!”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TEU NOME ETERNAMENTE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ENGRANDECER E HONRAR.</a:t>
            </a:r>
          </a:p>
        </p:txBody>
      </p:sp>
    </p:spTree>
    <p:extLst>
      <p:ext uri="{BB962C8B-B14F-4D97-AF65-F5344CB8AC3E}">
        <p14:creationId xmlns:p14="http://schemas.microsoft.com/office/powerpoint/2010/main" val="34001224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FAZE-ME OUVIR BEM MANSO,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SUAVE MURMURAR: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21276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“NA CRUZ VERTI MEU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TE LIBERTAR”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73253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FALA-ME CADA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COM TERNO AMOR.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42232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SEGREDA AO MEU OUVIDO: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“TU TENS UM SALVADOR!”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8859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91833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FAZE-ME BEM DISPOSTO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TE OBEDECER,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SEMPRE LOUVAR TEU NOME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 DEDICAR-TE O SER.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FAZE-ME OUVIR BEM MANSO,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EM SUAVE MURMURAR: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“NA CRUZ VERTI MEU SANGUE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PARA TE LIBERTAR”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FALA-ME CADA DIA,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 COM TERNO AMOR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SEGREDA AO MEU OUVIDO: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“TU TENS UM SALVADOR!”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FALA-ME SEMPRE. CRISTO,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Arial Rounded MT Bold" panose="020F0704030504030204" pitchFamily="34" charset="0"/>
              </a:rPr>
              <a:t>DÁ-ME ORIENTAÇÃO;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217</TotalTime>
  <Words>216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Arial Rounded MT Bold</vt:lpstr>
      <vt:lpstr>Times New Roman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2016-03-16T23:09:44Z</dcterms:modified>
</cp:coreProperties>
</file>