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91" r:id="rId14"/>
    <p:sldId id="792" r:id="rId15"/>
    <p:sldId id="793" r:id="rId16"/>
    <p:sldId id="794" r:id="rId17"/>
    <p:sldId id="779" r:id="rId18"/>
    <p:sldId id="780" r:id="rId19"/>
    <p:sldId id="781" r:id="rId20"/>
    <p:sldId id="782" r:id="rId21"/>
    <p:sldId id="795" r:id="rId22"/>
    <p:sldId id="796" r:id="rId23"/>
    <p:sldId id="797" r:id="rId24"/>
    <p:sldId id="798" r:id="rId25"/>
    <p:sldId id="783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16/03/2016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FALA À MINHA ALMA, Ó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FALA-ME COM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CONCEDE-ME ALEGRIA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GOZO EM 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FAZE-ME CONSAGRADO.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MUI PRONTO A TRABALHAR.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DO REINO ETERNO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VINDA ABREVIAR.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FAZE-ME OUVIR BEM MANSO,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SUAVE MURMURAR: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3288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“NA CRUZ VERTI MEU SANGUE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TE LIBERTAR”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47502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FALA-ME CADA DIA,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FALA COM TERNO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7574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SEGREDA AO MEU OUVIDO: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“TU TENS UM SALVADOR!”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1344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COMO NA ANTIGUIDADE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MOSTRAVAS TEU QUERER,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REVELA-ME HOJE E SEMPRE</a:t>
            </a:r>
          </a:p>
          <a:p>
            <a:pPr algn="ctr">
              <a:defRPr/>
            </a:pPr>
            <a:r>
              <a:rPr lang="pt-BR" sz="250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QUAL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SEJA O MEU DEVER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TI SOMENTE EU QUERO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LOUVORES ENTOAR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SEGREDA, COM TERNURA: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“EU SOU TEU SALVADOR!”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TEU NOME ETERNAMENTE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ENGRANDECER E HONRAR.</a:t>
            </a: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FAZE-ME OUVIR BEM MANSO,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SUAVE MURMURAR: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21276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“NA CRUZ VERTI MEU SANGUE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TE LIBERTAR”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7325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FALA-ME CADA DIA,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FALA COM TERNO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4223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SEGREDA AO MEU OUVIDO: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“TU TENS UM SALVADOR!”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8859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FAZE-ME BEM DISPOSTO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TE OBEDECER,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SEMPRE LOUVAR TEU NOME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DEDICAR-TE O SER.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FAZE-ME OUVIR BEM MANSO,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SUAVE MURMURAR: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“NA CRUZ VERTI MEU SANGUE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TE LIBERTAR”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FALA-ME CADA DIA,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FALA COM TERNO AMOR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SEGREDA AO MEU OUVIDO: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“TU TENS UM SALVADOR!”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FALA-ME SEMPRE.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DÁ-ME ORIENTAÇÃO;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217</TotalTime>
  <Words>216</Words>
  <Application>Microsoft Office PowerPoint</Application>
  <PresentationFormat>Apresentação na tela (16:9)</PresentationFormat>
  <Paragraphs>48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18</cp:revision>
  <dcterms:created xsi:type="dcterms:W3CDTF">2013-02-22T04:02:52Z</dcterms:created>
  <dcterms:modified xsi:type="dcterms:W3CDTF">2016-03-16T23:09:44Z</dcterms:modified>
</cp:coreProperties>
</file>