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97" r:id="rId11"/>
    <p:sldId id="798" r:id="rId12"/>
    <p:sldId id="776" r:id="rId13"/>
    <p:sldId id="777" r:id="rId14"/>
    <p:sldId id="778" r:id="rId15"/>
    <p:sldId id="779" r:id="rId16"/>
    <p:sldId id="799" r:id="rId17"/>
    <p:sldId id="800" r:id="rId18"/>
    <p:sldId id="780" r:id="rId19"/>
    <p:sldId id="781" r:id="rId20"/>
    <p:sldId id="782" r:id="rId21"/>
    <p:sldId id="783" r:id="rId22"/>
    <p:sldId id="801" r:id="rId23"/>
    <p:sldId id="802" r:id="rId24"/>
    <p:sldId id="784" r:id="rId25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05/06/2016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É UMA HONRA TER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JESUS EM NOSSO MEIO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FICA JESUS MAIS UM POUQUINHO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VÁ SEM EU ANTES LHE FALAR: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36273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TU ÉS MARAVILHOSO!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TUA PRESENÇA MARCOU ESTE LUGAR!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83176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BOM JESUS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FOI ACHAR ESTE ENDEREÇO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MELHOR AINDA FOI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TU NOS ATENDESTE;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PODES ENTRAR, FICA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VONTADE, A CASA É TUA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SÓ A CASA,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AQUI TUDO É TEU.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FICA JESUS MAIS UM POUQUINHO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VÁ SEM EU ANTES LHE FALAR: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0301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TU ÉS MARAVILHOSO!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TUA PRESENÇA MARCOU ESTE LUGAR!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28724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CADA MOMENTO DESTE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CULTO É IMPORTANTE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AQUI É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SOMENTE ADORAÇÃO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FUI CONVIDADO E 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PRIMEIRO A CHEGAR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ATÉ AS LÁGRIMAS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ROLAM EM CADA ROSTO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SÃO PARA TI UM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SINAL DE GRATIDÃO.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FICA JESUS MAIS UM POUQUINHO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VÁ SEM EU ANTES LHE FALAR: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9367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TU ÉS MARAVILHOSO!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TUA PRESENÇA MARCOU ESTE LUGAR!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6366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1287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SUA PRESENÇA É MERCANTE EU ATÉ VEJO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SUA GLÓRIA INUNDANDO ESTE LUGAR.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FICA JESUS MAIS UM POUQUINHO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VÁ SEM EU ANTES LHE FALAR: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TU ÉS MARAVILHOSO!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TUA PRESENÇA MARCOU ESTE LUGAR!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 CULTO HOJE FOI MARCADO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TUA HOMENAGEM;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O PASTOR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MANDOU ANUNDIAR: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DESTA IGREJA NÃO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FALTASSE NENHUM MEMBRO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QUE TROUXESSEM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OUTROS PARA TE LOUVAR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245</TotalTime>
  <Words>218</Words>
  <Application>Microsoft Office PowerPoint</Application>
  <PresentationFormat>Apresentação na tela (16:9)</PresentationFormat>
  <Paragraphs>46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7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2016-06-05T23:20:53Z</dcterms:modified>
</cp:coreProperties>
</file>